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6" r:id="rId2"/>
  </p:sldMasterIdLst>
  <p:notesMasterIdLst>
    <p:notesMasterId r:id="rId18"/>
  </p:notesMasterIdLst>
  <p:sldIdLst>
    <p:sldId id="256" r:id="rId3"/>
    <p:sldId id="283" r:id="rId4"/>
    <p:sldId id="303" r:id="rId5"/>
    <p:sldId id="285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86" r:id="rId16"/>
    <p:sldId id="281" r:id="rId1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FFF"/>
    <a:srgbClr val="F8F9FA"/>
    <a:srgbClr val="FFFEFF"/>
    <a:srgbClr val="561B64"/>
    <a:srgbClr val="333333"/>
    <a:srgbClr val="82D5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51C8CF-5BFA-4007-83F8-8EBD1DC91666}" v="777" dt="2020-09-13T17:08:44.6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21"/>
    <p:restoredTop sz="71837"/>
  </p:normalViewPr>
  <p:slideViewPr>
    <p:cSldViewPr snapToGrid="0">
      <p:cViewPr varScale="1">
        <p:scale>
          <a:sx n="79" d="100"/>
          <a:sy n="79" d="100"/>
        </p:scale>
        <p:origin x="20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uel Sánchez" userId="2180821b70765b11" providerId="LiveId" clId="{74CB3603-3723-024B-8BC6-F9A912B539F8}"/>
    <pc:docChg chg="undo custSel modSld modMainMaster">
      <pc:chgData name="Manuel Sánchez" userId="2180821b70765b11" providerId="LiveId" clId="{74CB3603-3723-024B-8BC6-F9A912B539F8}" dt="2020-08-26T11:21:21.592" v="27" actId="20577"/>
      <pc:docMkLst>
        <pc:docMk/>
      </pc:docMkLst>
      <pc:sldChg chg="modSp mod">
        <pc:chgData name="Manuel Sánchez" userId="2180821b70765b11" providerId="LiveId" clId="{74CB3603-3723-024B-8BC6-F9A912B539F8}" dt="2020-08-26T11:21:21.592" v="27" actId="20577"/>
        <pc:sldMkLst>
          <pc:docMk/>
          <pc:sldMk cId="1917610916" sldId="256"/>
        </pc:sldMkLst>
        <pc:spChg chg="mod">
          <ac:chgData name="Manuel Sánchez" userId="2180821b70765b11" providerId="LiveId" clId="{74CB3603-3723-024B-8BC6-F9A912B539F8}" dt="2020-08-26T11:21:21.592" v="27" actId="20577"/>
          <ac:spMkLst>
            <pc:docMk/>
            <pc:sldMk cId="1917610916" sldId="256"/>
            <ac:spMk id="10" creationId="{034FA022-7B61-4C8E-B2CA-2D957DA64C25}"/>
          </ac:spMkLst>
        </pc:spChg>
      </pc:sldChg>
      <pc:sldMasterChg chg="addSldLayout delSldLayout modSldLayout">
        <pc:chgData name="Manuel Sánchez" userId="2180821b70765b11" providerId="LiveId" clId="{74CB3603-3723-024B-8BC6-F9A912B539F8}" dt="2020-08-26T11:12:45.329" v="17" actId="1076"/>
        <pc:sldMasterMkLst>
          <pc:docMk/>
          <pc:sldMasterMk cId="3653831248" sldId="2147483648"/>
        </pc:sldMasterMkLst>
        <pc:sldLayoutChg chg="addSp delSp modSp mod setBg">
          <pc:chgData name="Manuel Sánchez" userId="2180821b70765b11" providerId="LiveId" clId="{74CB3603-3723-024B-8BC6-F9A912B539F8}" dt="2020-08-26T11:12:45.329" v="17" actId="1076"/>
          <pc:sldLayoutMkLst>
            <pc:docMk/>
            <pc:sldMasterMk cId="3653831248" sldId="2147483648"/>
            <pc:sldLayoutMk cId="491318768" sldId="2147483662"/>
          </pc:sldLayoutMkLst>
          <pc:spChg chg="mod">
            <ac:chgData name="Manuel Sánchez" userId="2180821b70765b11" providerId="LiveId" clId="{74CB3603-3723-024B-8BC6-F9A912B539F8}" dt="2020-08-26T11:12:45.329" v="17" actId="1076"/>
            <ac:spMkLst>
              <pc:docMk/>
              <pc:sldMasterMk cId="3653831248" sldId="2147483648"/>
              <pc:sldLayoutMk cId="491318768" sldId="2147483662"/>
              <ac:spMk id="6" creationId="{C7C8E554-3FDF-459F-A8F4-EDF854F8A935}"/>
            </ac:spMkLst>
          </pc:spChg>
          <pc:picChg chg="del">
            <ac:chgData name="Manuel Sánchez" userId="2180821b70765b11" providerId="LiveId" clId="{74CB3603-3723-024B-8BC6-F9A912B539F8}" dt="2020-08-26T10:56:47.207" v="0" actId="478"/>
            <ac:picMkLst>
              <pc:docMk/>
              <pc:sldMasterMk cId="3653831248" sldId="2147483648"/>
              <pc:sldLayoutMk cId="491318768" sldId="2147483662"/>
              <ac:picMk id="4" creationId="{7E6944C1-403E-A94C-B8C7-124168D62487}"/>
            </ac:picMkLst>
          </pc:picChg>
          <pc:picChg chg="add del mod">
            <ac:chgData name="Manuel Sánchez" userId="2180821b70765b11" providerId="LiveId" clId="{74CB3603-3723-024B-8BC6-F9A912B539F8}" dt="2020-08-26T10:59:35.634" v="8" actId="478"/>
            <ac:picMkLst>
              <pc:docMk/>
              <pc:sldMasterMk cId="3653831248" sldId="2147483648"/>
              <pc:sldLayoutMk cId="491318768" sldId="2147483662"/>
              <ac:picMk id="5" creationId="{3ADA220C-B76B-0246-A004-4B1635F68132}"/>
            </ac:picMkLst>
          </pc:picChg>
          <pc:picChg chg="add mod">
            <ac:chgData name="Manuel Sánchez" userId="2180821b70765b11" providerId="LiveId" clId="{74CB3603-3723-024B-8BC6-F9A912B539F8}" dt="2020-08-26T11:12:43.861" v="16" actId="1076"/>
            <ac:picMkLst>
              <pc:docMk/>
              <pc:sldMasterMk cId="3653831248" sldId="2147483648"/>
              <pc:sldLayoutMk cId="491318768" sldId="2147483662"/>
              <ac:picMk id="11" creationId="{E796DB08-B8DC-7743-B065-1A6454B36FE4}"/>
            </ac:picMkLst>
          </pc:picChg>
        </pc:sldLayoutChg>
        <pc:sldLayoutChg chg="new del mod">
          <pc:chgData name="Manuel Sánchez" userId="2180821b70765b11" providerId="LiveId" clId="{74CB3603-3723-024B-8BC6-F9A912B539F8}" dt="2020-08-26T10:56:51.015" v="2" actId="11236"/>
          <pc:sldLayoutMkLst>
            <pc:docMk/>
            <pc:sldMasterMk cId="3653831248" sldId="2147483648"/>
            <pc:sldLayoutMk cId="605519172" sldId="2147483666"/>
          </pc:sldLayoutMkLst>
        </pc:sldLayoutChg>
      </pc:sldMasterChg>
    </pc:docChg>
  </pc:docChgLst>
  <pc:docChgLst>
    <pc:chgData name="Manuel Sánchez" userId="2180821b70765b11" providerId="LiveId" clId="{471DB6E6-553A-9F40-8B3D-19FA7F3E1161}"/>
    <pc:docChg chg="custSel addSld delSld modSld modMainMaster">
      <pc:chgData name="Manuel Sánchez" userId="2180821b70765b11" providerId="LiveId" clId="{471DB6E6-553A-9F40-8B3D-19FA7F3E1161}" dt="2020-03-30T08:02:52.850" v="10"/>
      <pc:docMkLst>
        <pc:docMk/>
      </pc:docMkLst>
      <pc:sldChg chg="del">
        <pc:chgData name="Manuel Sánchez" userId="2180821b70765b11" providerId="LiveId" clId="{471DB6E6-553A-9F40-8B3D-19FA7F3E1161}" dt="2020-03-30T08:02:48.906" v="9" actId="2696"/>
        <pc:sldMkLst>
          <pc:docMk/>
          <pc:sldMk cId="2837746868" sldId="284"/>
        </pc:sldMkLst>
      </pc:sldChg>
      <pc:sldChg chg="add">
        <pc:chgData name="Manuel Sánchez" userId="2180821b70765b11" providerId="LiveId" clId="{471DB6E6-553A-9F40-8B3D-19FA7F3E1161}" dt="2020-03-30T08:02:52.850" v="10"/>
        <pc:sldMkLst>
          <pc:docMk/>
          <pc:sldMk cId="4266071938" sldId="286"/>
        </pc:sldMkLst>
      </pc:sldChg>
      <pc:sldMasterChg chg="modSldLayout">
        <pc:chgData name="Manuel Sánchez" userId="2180821b70765b11" providerId="LiveId" clId="{471DB6E6-553A-9F40-8B3D-19FA7F3E1161}" dt="2020-03-30T08:02:32.667" v="8" actId="166"/>
        <pc:sldMasterMkLst>
          <pc:docMk/>
          <pc:sldMasterMk cId="3653831248" sldId="2147483648"/>
        </pc:sldMasterMkLst>
        <pc:sldLayoutChg chg="addSp delSp modSp">
          <pc:chgData name="Manuel Sánchez" userId="2180821b70765b11" providerId="LiveId" clId="{471DB6E6-553A-9F40-8B3D-19FA7F3E1161}" dt="2020-03-30T08:02:32.667" v="8" actId="166"/>
          <pc:sldLayoutMkLst>
            <pc:docMk/>
            <pc:sldMasterMk cId="3653831248" sldId="2147483648"/>
            <pc:sldLayoutMk cId="491318768" sldId="2147483662"/>
          </pc:sldLayoutMkLst>
          <pc:spChg chg="add del mod">
            <ac:chgData name="Manuel Sánchez" userId="2180821b70765b11" providerId="LiveId" clId="{471DB6E6-553A-9F40-8B3D-19FA7F3E1161}" dt="2020-03-30T08:01:12.428" v="2"/>
            <ac:spMkLst>
              <pc:docMk/>
              <pc:sldMasterMk cId="3653831248" sldId="2147483648"/>
              <pc:sldLayoutMk cId="491318768" sldId="2147483662"/>
              <ac:spMk id="2" creationId="{CCA71D7B-4E49-4745-81B9-1B06FDEB1BD3}"/>
            </ac:spMkLst>
          </pc:spChg>
          <pc:picChg chg="mod">
            <ac:chgData name="Manuel Sánchez" userId="2180821b70765b11" providerId="LiveId" clId="{471DB6E6-553A-9F40-8B3D-19FA7F3E1161}" dt="2020-03-30T08:02:32.667" v="8" actId="166"/>
            <ac:picMkLst>
              <pc:docMk/>
              <pc:sldMasterMk cId="3653831248" sldId="2147483648"/>
              <pc:sldLayoutMk cId="491318768" sldId="2147483662"/>
              <ac:picMk id="3" creationId="{0164656C-8E29-3140-B717-049857FE8D4E}"/>
            </ac:picMkLst>
          </pc:picChg>
          <pc:picChg chg="add mod">
            <ac:chgData name="Manuel Sánchez" userId="2180821b70765b11" providerId="LiveId" clId="{471DB6E6-553A-9F40-8B3D-19FA7F3E1161}" dt="2020-03-30T08:02:26.486" v="7" actId="1076"/>
            <ac:picMkLst>
              <pc:docMk/>
              <pc:sldMasterMk cId="3653831248" sldId="2147483648"/>
              <pc:sldLayoutMk cId="491318768" sldId="2147483662"/>
              <ac:picMk id="4" creationId="{7E6944C1-403E-A94C-B8C7-124168D62487}"/>
            </ac:picMkLst>
          </pc:picChg>
          <pc:picChg chg="del">
            <ac:chgData name="Manuel Sánchez" userId="2180821b70765b11" providerId="LiveId" clId="{471DB6E6-553A-9F40-8B3D-19FA7F3E1161}" dt="2020-03-30T08:02:19.412" v="5" actId="478"/>
            <ac:picMkLst>
              <pc:docMk/>
              <pc:sldMasterMk cId="3653831248" sldId="2147483648"/>
              <pc:sldLayoutMk cId="491318768" sldId="2147483662"/>
              <ac:picMk id="11" creationId="{61218873-AEF3-9748-A6F0-A3B1CE1F542B}"/>
            </ac:picMkLst>
          </pc:picChg>
        </pc:sldLayoutChg>
      </pc:sldMasterChg>
    </pc:docChg>
  </pc:docChgLst>
  <pc:docChgLst>
    <pc:chgData name="Txema González Balseiro" userId="a6c5b3bf80d42c52" providerId="Windows Live" clId="Web-{4B3AB458-AE7A-4630-892D-094C6605534A}"/>
    <pc:docChg chg="modSld">
      <pc:chgData name="Txema González Balseiro" userId="a6c5b3bf80d42c52" providerId="Windows Live" clId="Web-{4B3AB458-AE7A-4630-892D-094C6605534A}" dt="2020-02-24T22:44:34.782" v="9" actId="20577"/>
      <pc:docMkLst>
        <pc:docMk/>
      </pc:docMkLst>
      <pc:sldChg chg="modSp">
        <pc:chgData name="Txema González Balseiro" userId="a6c5b3bf80d42c52" providerId="Windows Live" clId="Web-{4B3AB458-AE7A-4630-892D-094C6605534A}" dt="2020-02-24T22:44:33.611" v="7" actId="20577"/>
        <pc:sldMkLst>
          <pc:docMk/>
          <pc:sldMk cId="1917610916" sldId="256"/>
        </pc:sldMkLst>
        <pc:spChg chg="mod">
          <ac:chgData name="Txema González Balseiro" userId="a6c5b3bf80d42c52" providerId="Windows Live" clId="Web-{4B3AB458-AE7A-4630-892D-094C6605534A}" dt="2020-02-24T22:44:33.611" v="7" actId="20577"/>
          <ac:spMkLst>
            <pc:docMk/>
            <pc:sldMk cId="1917610916" sldId="256"/>
            <ac:spMk id="10" creationId="{034FA022-7B61-4C8E-B2CA-2D957DA64C25}"/>
          </ac:spMkLst>
        </pc:spChg>
      </pc:sldChg>
    </pc:docChg>
  </pc:docChgLst>
  <pc:docChgLst>
    <pc:chgData name="Amine Charot" userId="e61df26456704bb1" providerId="LiveId" clId="{8251C8CF-5BFA-4007-83F8-8EBD1DC91666}"/>
    <pc:docChg chg="undo custSel mod addSld modSld sldOrd">
      <pc:chgData name="Amine Charot" userId="e61df26456704bb1" providerId="LiveId" clId="{8251C8CF-5BFA-4007-83F8-8EBD1DC91666}" dt="2020-09-13T17:08:49.827" v="994" actId="20577"/>
      <pc:docMkLst>
        <pc:docMk/>
      </pc:docMkLst>
      <pc:sldChg chg="modSp mod">
        <pc:chgData name="Amine Charot" userId="e61df26456704bb1" providerId="LiveId" clId="{8251C8CF-5BFA-4007-83F8-8EBD1DC91666}" dt="2020-09-13T16:18:12.619" v="86" actId="20577"/>
        <pc:sldMkLst>
          <pc:docMk/>
          <pc:sldMk cId="1917610916" sldId="256"/>
        </pc:sldMkLst>
        <pc:spChg chg="mod">
          <ac:chgData name="Amine Charot" userId="e61df26456704bb1" providerId="LiveId" clId="{8251C8CF-5BFA-4007-83F8-8EBD1DC91666}" dt="2020-09-13T16:18:00.409" v="45" actId="20577"/>
          <ac:spMkLst>
            <pc:docMk/>
            <pc:sldMk cId="1917610916" sldId="256"/>
            <ac:spMk id="7" creationId="{BF3D0B16-54D2-4B04-B9E5-587A4B429FB0}"/>
          </ac:spMkLst>
        </pc:spChg>
        <pc:spChg chg="mod">
          <ac:chgData name="Amine Charot" userId="e61df26456704bb1" providerId="LiveId" clId="{8251C8CF-5BFA-4007-83F8-8EBD1DC91666}" dt="2020-09-13T16:18:12.619" v="86" actId="20577"/>
          <ac:spMkLst>
            <pc:docMk/>
            <pc:sldMk cId="1917610916" sldId="256"/>
            <ac:spMk id="8" creationId="{2F707A79-631D-4BCB-9292-933CCC3620A0}"/>
          </ac:spMkLst>
        </pc:spChg>
        <pc:spChg chg="mod">
          <ac:chgData name="Amine Charot" userId="e61df26456704bb1" providerId="LiveId" clId="{8251C8CF-5BFA-4007-83F8-8EBD1DC91666}" dt="2020-09-13T16:17:53.338" v="19" actId="20577"/>
          <ac:spMkLst>
            <pc:docMk/>
            <pc:sldMk cId="1917610916" sldId="256"/>
            <ac:spMk id="12" creationId="{9711B393-719D-409E-8EB2-E7DF14C1357A}"/>
          </ac:spMkLst>
        </pc:spChg>
      </pc:sldChg>
      <pc:sldChg chg="addSp modSp mod">
        <pc:chgData name="Amine Charot" userId="e61df26456704bb1" providerId="LiveId" clId="{8251C8CF-5BFA-4007-83F8-8EBD1DC91666}" dt="2020-09-13T16:22:31.635" v="303" actId="1036"/>
        <pc:sldMkLst>
          <pc:docMk/>
          <pc:sldMk cId="3200906508" sldId="285"/>
        </pc:sldMkLst>
        <pc:spChg chg="add mod">
          <ac:chgData name="Amine Charot" userId="e61df26456704bb1" providerId="LiveId" clId="{8251C8CF-5BFA-4007-83F8-8EBD1DC91666}" dt="2020-09-13T16:22:31.635" v="303" actId="1036"/>
          <ac:spMkLst>
            <pc:docMk/>
            <pc:sldMk cId="3200906508" sldId="285"/>
            <ac:spMk id="2" creationId="{EB821584-C2EB-4EC1-B8F5-D6591163F859}"/>
          </ac:spMkLst>
        </pc:spChg>
        <pc:spChg chg="add mod">
          <ac:chgData name="Amine Charot" userId="e61df26456704bb1" providerId="LiveId" clId="{8251C8CF-5BFA-4007-83F8-8EBD1DC91666}" dt="2020-09-13T16:19:23.057" v="143" actId="1076"/>
          <ac:spMkLst>
            <pc:docMk/>
            <pc:sldMk cId="3200906508" sldId="285"/>
            <ac:spMk id="3" creationId="{08B4A7D6-21D8-4A2C-86E4-CEFE8DD02180}"/>
          </ac:spMkLst>
        </pc:spChg>
        <pc:spChg chg="mod">
          <ac:chgData name="Amine Charot" userId="e61df26456704bb1" providerId="LiveId" clId="{8251C8CF-5BFA-4007-83F8-8EBD1DC91666}" dt="2020-09-13T16:18:47.798" v="92" actId="20577"/>
          <ac:spMkLst>
            <pc:docMk/>
            <pc:sldMk cId="3200906508" sldId="285"/>
            <ac:spMk id="5" creationId="{0F5D4E1C-BECE-4044-8955-F7990D60F576}"/>
          </ac:spMkLst>
        </pc:spChg>
        <pc:spChg chg="add mod">
          <ac:chgData name="Amine Charot" userId="e61df26456704bb1" providerId="LiveId" clId="{8251C8CF-5BFA-4007-83F8-8EBD1DC91666}" dt="2020-09-13T16:21:22.370" v="216" actId="20577"/>
          <ac:spMkLst>
            <pc:docMk/>
            <pc:sldMk cId="3200906508" sldId="285"/>
            <ac:spMk id="7" creationId="{3F0D1EBD-B42C-4121-BD17-119E2A81E27B}"/>
          </ac:spMkLst>
        </pc:spChg>
        <pc:spChg chg="add mod">
          <ac:chgData name="Amine Charot" userId="e61df26456704bb1" providerId="LiveId" clId="{8251C8CF-5BFA-4007-83F8-8EBD1DC91666}" dt="2020-09-13T16:21:33.741" v="228" actId="20577"/>
          <ac:spMkLst>
            <pc:docMk/>
            <pc:sldMk cId="3200906508" sldId="285"/>
            <ac:spMk id="9" creationId="{C3BEBA00-FDFA-49E7-B3EE-EAEC1523EFC0}"/>
          </ac:spMkLst>
        </pc:spChg>
        <pc:spChg chg="add mod">
          <ac:chgData name="Amine Charot" userId="e61df26456704bb1" providerId="LiveId" clId="{8251C8CF-5BFA-4007-83F8-8EBD1DC91666}" dt="2020-09-13T16:21:47.620" v="240" actId="20577"/>
          <ac:spMkLst>
            <pc:docMk/>
            <pc:sldMk cId="3200906508" sldId="285"/>
            <ac:spMk id="11" creationId="{8957BEFA-E08F-43DF-806E-AF6FED809025}"/>
          </ac:spMkLst>
        </pc:spChg>
        <pc:spChg chg="add mod">
          <ac:chgData name="Amine Charot" userId="e61df26456704bb1" providerId="LiveId" clId="{8251C8CF-5BFA-4007-83F8-8EBD1DC91666}" dt="2020-09-13T16:22:17.254" v="290" actId="20577"/>
          <ac:spMkLst>
            <pc:docMk/>
            <pc:sldMk cId="3200906508" sldId="285"/>
            <ac:spMk id="13" creationId="{D2249D6F-E296-4585-A444-CD3CF3EF705E}"/>
          </ac:spMkLst>
        </pc:spChg>
      </pc:sldChg>
      <pc:sldChg chg="addSp delSp modSp add mod setBg">
        <pc:chgData name="Amine Charot" userId="e61df26456704bb1" providerId="LiveId" clId="{8251C8CF-5BFA-4007-83F8-8EBD1DC91666}" dt="2020-09-13T16:28:11.730" v="364" actId="20577"/>
        <pc:sldMkLst>
          <pc:docMk/>
          <pc:sldMk cId="2691834477" sldId="287"/>
        </pc:sldMkLst>
        <pc:spChg chg="mod ord">
          <ac:chgData name="Amine Charot" userId="e61df26456704bb1" providerId="LiveId" clId="{8251C8CF-5BFA-4007-83F8-8EBD1DC91666}" dt="2020-09-13T16:27:56.249" v="328" actId="26606"/>
          <ac:spMkLst>
            <pc:docMk/>
            <pc:sldMk cId="2691834477" sldId="287"/>
            <ac:spMk id="3" creationId="{08B4A7D6-21D8-4A2C-86E4-CEFE8DD02180}"/>
          </ac:spMkLst>
        </pc:spChg>
        <pc:spChg chg="mod">
          <ac:chgData name="Amine Charot" userId="e61df26456704bb1" providerId="LiveId" clId="{8251C8CF-5BFA-4007-83F8-8EBD1DC91666}" dt="2020-09-13T16:28:11.730" v="364" actId="20577"/>
          <ac:spMkLst>
            <pc:docMk/>
            <pc:sldMk cId="2691834477" sldId="287"/>
            <ac:spMk id="5" creationId="{0F5D4E1C-BECE-4044-8955-F7990D60F576}"/>
          </ac:spMkLst>
        </pc:spChg>
        <pc:spChg chg="add del">
          <ac:chgData name="Amine Charot" userId="e61df26456704bb1" providerId="LiveId" clId="{8251C8CF-5BFA-4007-83F8-8EBD1DC91666}" dt="2020-09-13T16:27:56.249" v="328" actId="26606"/>
          <ac:spMkLst>
            <pc:docMk/>
            <pc:sldMk cId="2691834477" sldId="287"/>
            <ac:spMk id="10" creationId="{F56F5174-31D9-4DBB-AAB7-A1FD7BDB1352}"/>
          </ac:spMkLst>
        </pc:spChg>
        <pc:spChg chg="add del">
          <ac:chgData name="Amine Charot" userId="e61df26456704bb1" providerId="LiveId" clId="{8251C8CF-5BFA-4007-83F8-8EBD1DC91666}" dt="2020-09-13T16:27:56.249" v="328" actId="26606"/>
          <ac:spMkLst>
            <pc:docMk/>
            <pc:sldMk cId="2691834477" sldId="287"/>
            <ac:spMk id="14" creationId="{F9A95BEE-6BB1-4A28-A8E6-A34B2E42EF87}"/>
          </ac:spMkLst>
        </pc:spChg>
        <pc:picChg chg="add mod">
          <ac:chgData name="Amine Charot" userId="e61df26456704bb1" providerId="LiveId" clId="{8251C8CF-5BFA-4007-83F8-8EBD1DC91666}" dt="2020-09-13T16:27:56.249" v="328" actId="26606"/>
          <ac:picMkLst>
            <pc:docMk/>
            <pc:sldMk cId="2691834477" sldId="287"/>
            <ac:picMk id="4" creationId="{8D39F09E-E1E1-49E3-AC54-641CB9DC717E}"/>
          </ac:picMkLst>
        </pc:picChg>
        <pc:picChg chg="add del">
          <ac:chgData name="Amine Charot" userId="e61df26456704bb1" providerId="LiveId" clId="{8251C8CF-5BFA-4007-83F8-8EBD1DC91666}" dt="2020-09-13T16:27:56.249" v="328" actId="26606"/>
          <ac:picMkLst>
            <pc:docMk/>
            <pc:sldMk cId="2691834477" sldId="287"/>
            <ac:picMk id="12" creationId="{AE113210-7872-481A-ADE6-3A05CCAF5EB2}"/>
          </ac:picMkLst>
        </pc:picChg>
      </pc:sldChg>
      <pc:sldChg chg="addSp delSp modSp add mod">
        <pc:chgData name="Amine Charot" userId="e61df26456704bb1" providerId="LiveId" clId="{8251C8CF-5BFA-4007-83F8-8EBD1DC91666}" dt="2020-09-13T16:31:21.486" v="472" actId="1076"/>
        <pc:sldMkLst>
          <pc:docMk/>
          <pc:sldMk cId="1305624607" sldId="288"/>
        </pc:sldMkLst>
        <pc:spChg chg="add mod">
          <ac:chgData name="Amine Charot" userId="e61df26456704bb1" providerId="LiveId" clId="{8251C8CF-5BFA-4007-83F8-8EBD1DC91666}" dt="2020-09-13T16:31:21.486" v="472" actId="1076"/>
          <ac:spMkLst>
            <pc:docMk/>
            <pc:sldMk cId="1305624607" sldId="288"/>
            <ac:spMk id="2" creationId="{2E8E5A04-B71B-4346-9702-607A5533428F}"/>
          </ac:spMkLst>
        </pc:spChg>
        <pc:spChg chg="add del">
          <ac:chgData name="Amine Charot" userId="e61df26456704bb1" providerId="LiveId" clId="{8251C8CF-5BFA-4007-83F8-8EBD1DC91666}" dt="2020-09-13T16:28:35.643" v="387" actId="478"/>
          <ac:spMkLst>
            <pc:docMk/>
            <pc:sldMk cId="1305624607" sldId="288"/>
            <ac:spMk id="3" creationId="{08B4A7D6-21D8-4A2C-86E4-CEFE8DD02180}"/>
          </ac:spMkLst>
        </pc:spChg>
        <pc:spChg chg="mod">
          <ac:chgData name="Amine Charot" userId="e61df26456704bb1" providerId="LiveId" clId="{8251C8CF-5BFA-4007-83F8-8EBD1DC91666}" dt="2020-09-13T16:28:22.935" v="381" actId="20577"/>
          <ac:spMkLst>
            <pc:docMk/>
            <pc:sldMk cId="1305624607" sldId="288"/>
            <ac:spMk id="5" creationId="{0F5D4E1C-BECE-4044-8955-F7990D60F576}"/>
          </ac:spMkLst>
        </pc:spChg>
        <pc:spChg chg="add mod">
          <ac:chgData name="Amine Charot" userId="e61df26456704bb1" providerId="LiveId" clId="{8251C8CF-5BFA-4007-83F8-8EBD1DC91666}" dt="2020-09-13T16:31:21.486" v="472" actId="1076"/>
          <ac:spMkLst>
            <pc:docMk/>
            <pc:sldMk cId="1305624607" sldId="288"/>
            <ac:spMk id="10" creationId="{5B712082-F286-4574-9FC3-F06425A2710B}"/>
          </ac:spMkLst>
        </pc:spChg>
        <pc:spChg chg="add mod">
          <ac:chgData name="Amine Charot" userId="e61df26456704bb1" providerId="LiveId" clId="{8251C8CF-5BFA-4007-83F8-8EBD1DC91666}" dt="2020-09-13T16:31:21.486" v="472" actId="1076"/>
          <ac:spMkLst>
            <pc:docMk/>
            <pc:sldMk cId="1305624607" sldId="288"/>
            <ac:spMk id="14" creationId="{96BF9453-29E0-40AD-ABC7-DFFD0046AC0F}"/>
          </ac:spMkLst>
        </pc:spChg>
        <pc:picChg chg="add del">
          <ac:chgData name="Amine Charot" userId="e61df26456704bb1" providerId="LiveId" clId="{8251C8CF-5BFA-4007-83F8-8EBD1DC91666}" dt="2020-09-13T16:28:33.632" v="386" actId="478"/>
          <ac:picMkLst>
            <pc:docMk/>
            <pc:sldMk cId="1305624607" sldId="288"/>
            <ac:picMk id="4" creationId="{8D39F09E-E1E1-49E3-AC54-641CB9DC717E}"/>
          </ac:picMkLst>
        </pc:picChg>
        <pc:picChg chg="add mod modCrop">
          <ac:chgData name="Amine Charot" userId="e61df26456704bb1" providerId="LiveId" clId="{8251C8CF-5BFA-4007-83F8-8EBD1DC91666}" dt="2020-09-13T16:31:21.486" v="472" actId="1076"/>
          <ac:picMkLst>
            <pc:docMk/>
            <pc:sldMk cId="1305624607" sldId="288"/>
            <ac:picMk id="7" creationId="{73EA63A2-4804-4749-BECD-17FEE7F89592}"/>
          </ac:picMkLst>
        </pc:picChg>
        <pc:picChg chg="add mod">
          <ac:chgData name="Amine Charot" userId="e61df26456704bb1" providerId="LiveId" clId="{8251C8CF-5BFA-4007-83F8-8EBD1DC91666}" dt="2020-09-13T16:31:21.486" v="472" actId="1076"/>
          <ac:picMkLst>
            <pc:docMk/>
            <pc:sldMk cId="1305624607" sldId="288"/>
            <ac:picMk id="12" creationId="{517C7809-1A5C-49F3-9C66-959CC5138EEF}"/>
          </ac:picMkLst>
        </pc:picChg>
        <pc:cxnChg chg="add mod">
          <ac:chgData name="Amine Charot" userId="e61df26456704bb1" providerId="LiveId" clId="{8251C8CF-5BFA-4007-83F8-8EBD1DC91666}" dt="2020-09-13T16:31:21.486" v="472" actId="1076"/>
          <ac:cxnSpMkLst>
            <pc:docMk/>
            <pc:sldMk cId="1305624607" sldId="288"/>
            <ac:cxnSpMk id="9" creationId="{C46362D5-AA2B-485F-A5A4-031A10BE5EE2}"/>
          </ac:cxnSpMkLst>
        </pc:cxnChg>
      </pc:sldChg>
      <pc:sldChg chg="delSp modSp add mod">
        <pc:chgData name="Amine Charot" userId="e61df26456704bb1" providerId="LiveId" clId="{8251C8CF-5BFA-4007-83F8-8EBD1DC91666}" dt="2020-09-13T16:32:20.194" v="517" actId="1076"/>
        <pc:sldMkLst>
          <pc:docMk/>
          <pc:sldMk cId="689389293" sldId="289"/>
        </pc:sldMkLst>
        <pc:spChg chg="del">
          <ac:chgData name="Amine Charot" userId="e61df26456704bb1" providerId="LiveId" clId="{8251C8CF-5BFA-4007-83F8-8EBD1DC91666}" dt="2020-09-13T16:31:33.815" v="474" actId="478"/>
          <ac:spMkLst>
            <pc:docMk/>
            <pc:sldMk cId="689389293" sldId="289"/>
            <ac:spMk id="2" creationId="{2E8E5A04-B71B-4346-9702-607A5533428F}"/>
          </ac:spMkLst>
        </pc:spChg>
        <pc:spChg chg="mod">
          <ac:chgData name="Amine Charot" userId="e61df26456704bb1" providerId="LiveId" clId="{8251C8CF-5BFA-4007-83F8-8EBD1DC91666}" dt="2020-09-13T16:32:20.194" v="517" actId="1076"/>
          <ac:spMkLst>
            <pc:docMk/>
            <pc:sldMk cId="689389293" sldId="289"/>
            <ac:spMk id="5" creationId="{0F5D4E1C-BECE-4044-8955-F7990D60F576}"/>
          </ac:spMkLst>
        </pc:spChg>
        <pc:spChg chg="del">
          <ac:chgData name="Amine Charot" userId="e61df26456704bb1" providerId="LiveId" clId="{8251C8CF-5BFA-4007-83F8-8EBD1DC91666}" dt="2020-09-13T16:31:33.815" v="474" actId="478"/>
          <ac:spMkLst>
            <pc:docMk/>
            <pc:sldMk cId="689389293" sldId="289"/>
            <ac:spMk id="10" creationId="{5B712082-F286-4574-9FC3-F06425A2710B}"/>
          </ac:spMkLst>
        </pc:spChg>
        <pc:spChg chg="del">
          <ac:chgData name="Amine Charot" userId="e61df26456704bb1" providerId="LiveId" clId="{8251C8CF-5BFA-4007-83F8-8EBD1DC91666}" dt="2020-09-13T16:31:33.815" v="474" actId="478"/>
          <ac:spMkLst>
            <pc:docMk/>
            <pc:sldMk cId="689389293" sldId="289"/>
            <ac:spMk id="14" creationId="{96BF9453-29E0-40AD-ABC7-DFFD0046AC0F}"/>
          </ac:spMkLst>
        </pc:spChg>
        <pc:picChg chg="del">
          <ac:chgData name="Amine Charot" userId="e61df26456704bb1" providerId="LiveId" clId="{8251C8CF-5BFA-4007-83F8-8EBD1DC91666}" dt="2020-09-13T16:31:33.815" v="474" actId="478"/>
          <ac:picMkLst>
            <pc:docMk/>
            <pc:sldMk cId="689389293" sldId="289"/>
            <ac:picMk id="7" creationId="{73EA63A2-4804-4749-BECD-17FEE7F89592}"/>
          </ac:picMkLst>
        </pc:picChg>
        <pc:picChg chg="del">
          <ac:chgData name="Amine Charot" userId="e61df26456704bb1" providerId="LiveId" clId="{8251C8CF-5BFA-4007-83F8-8EBD1DC91666}" dt="2020-09-13T16:31:33.815" v="474" actId="478"/>
          <ac:picMkLst>
            <pc:docMk/>
            <pc:sldMk cId="689389293" sldId="289"/>
            <ac:picMk id="12" creationId="{517C7809-1A5C-49F3-9C66-959CC5138EEF}"/>
          </ac:picMkLst>
        </pc:picChg>
        <pc:cxnChg chg="del">
          <ac:chgData name="Amine Charot" userId="e61df26456704bb1" providerId="LiveId" clId="{8251C8CF-5BFA-4007-83F8-8EBD1DC91666}" dt="2020-09-13T16:31:33.815" v="474" actId="478"/>
          <ac:cxnSpMkLst>
            <pc:docMk/>
            <pc:sldMk cId="689389293" sldId="289"/>
            <ac:cxnSpMk id="9" creationId="{C46362D5-AA2B-485F-A5A4-031A10BE5EE2}"/>
          </ac:cxnSpMkLst>
        </pc:cxnChg>
      </pc:sldChg>
      <pc:sldChg chg="addSp modSp add mod ord">
        <pc:chgData name="Amine Charot" userId="e61df26456704bb1" providerId="LiveId" clId="{8251C8CF-5BFA-4007-83F8-8EBD1DC91666}" dt="2020-09-13T16:40:00.037" v="677" actId="20577"/>
        <pc:sldMkLst>
          <pc:docMk/>
          <pc:sldMk cId="905406964" sldId="290"/>
        </pc:sldMkLst>
        <pc:spChg chg="mod">
          <ac:chgData name="Amine Charot" userId="e61df26456704bb1" providerId="LiveId" clId="{8251C8CF-5BFA-4007-83F8-8EBD1DC91666}" dt="2020-09-13T16:32:54.004" v="537" actId="1076"/>
          <ac:spMkLst>
            <pc:docMk/>
            <pc:sldMk cId="905406964" sldId="290"/>
            <ac:spMk id="2" creationId="{2E8E5A04-B71B-4346-9702-607A5533428F}"/>
          </ac:spMkLst>
        </pc:spChg>
        <pc:spChg chg="add mod">
          <ac:chgData name="Amine Charot" userId="e61df26456704bb1" providerId="LiveId" clId="{8251C8CF-5BFA-4007-83F8-8EBD1DC91666}" dt="2020-09-13T16:38:33.817" v="561" actId="20577"/>
          <ac:spMkLst>
            <pc:docMk/>
            <pc:sldMk cId="905406964" sldId="290"/>
            <ac:spMk id="4" creationId="{052E3BC0-C86D-4F03-8B7E-2FAD5B44BD35}"/>
          </ac:spMkLst>
        </pc:spChg>
        <pc:spChg chg="mod">
          <ac:chgData name="Amine Charot" userId="e61df26456704bb1" providerId="LiveId" clId="{8251C8CF-5BFA-4007-83F8-8EBD1DC91666}" dt="2020-09-13T16:40:00.037" v="677" actId="20577"/>
          <ac:spMkLst>
            <pc:docMk/>
            <pc:sldMk cId="905406964" sldId="290"/>
            <ac:spMk id="5" creationId="{0F5D4E1C-BECE-4044-8955-F7990D60F576}"/>
          </ac:spMkLst>
        </pc:spChg>
        <pc:spChg chg="add mod">
          <ac:chgData name="Amine Charot" userId="e61df26456704bb1" providerId="LiveId" clId="{8251C8CF-5BFA-4007-83F8-8EBD1DC91666}" dt="2020-09-13T16:39:47.700" v="676" actId="1076"/>
          <ac:spMkLst>
            <pc:docMk/>
            <pc:sldMk cId="905406964" sldId="290"/>
            <ac:spMk id="6" creationId="{B429F065-E130-47BA-A87F-B676D9255C75}"/>
          </ac:spMkLst>
        </pc:spChg>
        <pc:spChg chg="mod">
          <ac:chgData name="Amine Charot" userId="e61df26456704bb1" providerId="LiveId" clId="{8251C8CF-5BFA-4007-83F8-8EBD1DC91666}" dt="2020-09-13T16:32:54.004" v="537" actId="1076"/>
          <ac:spMkLst>
            <pc:docMk/>
            <pc:sldMk cId="905406964" sldId="290"/>
            <ac:spMk id="10" creationId="{5B712082-F286-4574-9FC3-F06425A2710B}"/>
          </ac:spMkLst>
        </pc:spChg>
        <pc:spChg chg="mod">
          <ac:chgData name="Amine Charot" userId="e61df26456704bb1" providerId="LiveId" clId="{8251C8CF-5BFA-4007-83F8-8EBD1DC91666}" dt="2020-09-13T16:32:58.059" v="538" actId="1076"/>
          <ac:spMkLst>
            <pc:docMk/>
            <pc:sldMk cId="905406964" sldId="290"/>
            <ac:spMk id="14" creationId="{96BF9453-29E0-40AD-ABC7-DFFD0046AC0F}"/>
          </ac:spMkLst>
        </pc:spChg>
        <pc:picChg chg="mod">
          <ac:chgData name="Amine Charot" userId="e61df26456704bb1" providerId="LiveId" clId="{8251C8CF-5BFA-4007-83F8-8EBD1DC91666}" dt="2020-09-13T16:32:54.004" v="537" actId="1076"/>
          <ac:picMkLst>
            <pc:docMk/>
            <pc:sldMk cId="905406964" sldId="290"/>
            <ac:picMk id="7" creationId="{73EA63A2-4804-4749-BECD-17FEE7F89592}"/>
          </ac:picMkLst>
        </pc:picChg>
        <pc:picChg chg="mod">
          <ac:chgData name="Amine Charot" userId="e61df26456704bb1" providerId="LiveId" clId="{8251C8CF-5BFA-4007-83F8-8EBD1DC91666}" dt="2020-09-13T16:32:54.004" v="537" actId="1076"/>
          <ac:picMkLst>
            <pc:docMk/>
            <pc:sldMk cId="905406964" sldId="290"/>
            <ac:picMk id="12" creationId="{517C7809-1A5C-49F3-9C66-959CC5138EEF}"/>
          </ac:picMkLst>
        </pc:picChg>
        <pc:cxnChg chg="mod">
          <ac:chgData name="Amine Charot" userId="e61df26456704bb1" providerId="LiveId" clId="{8251C8CF-5BFA-4007-83F8-8EBD1DC91666}" dt="2020-09-13T16:32:54.004" v="537" actId="1076"/>
          <ac:cxnSpMkLst>
            <pc:docMk/>
            <pc:sldMk cId="905406964" sldId="290"/>
            <ac:cxnSpMk id="9" creationId="{C46362D5-AA2B-485F-A5A4-031A10BE5EE2}"/>
          </ac:cxnSpMkLst>
        </pc:cxnChg>
      </pc:sldChg>
      <pc:sldChg chg="modSp add mod ord">
        <pc:chgData name="Amine Charot" userId="e61df26456704bb1" providerId="LiveId" clId="{8251C8CF-5BFA-4007-83F8-8EBD1DC91666}" dt="2020-09-13T16:43:42.010" v="703" actId="20577"/>
        <pc:sldMkLst>
          <pc:docMk/>
          <pc:sldMk cId="2750364669" sldId="291"/>
        </pc:sldMkLst>
        <pc:spChg chg="mod">
          <ac:chgData name="Amine Charot" userId="e61df26456704bb1" providerId="LiveId" clId="{8251C8CF-5BFA-4007-83F8-8EBD1DC91666}" dt="2020-09-13T16:43:42.010" v="703" actId="20577"/>
          <ac:spMkLst>
            <pc:docMk/>
            <pc:sldMk cId="2750364669" sldId="291"/>
            <ac:spMk id="5" creationId="{0F5D4E1C-BECE-4044-8955-F7990D60F576}"/>
          </ac:spMkLst>
        </pc:spChg>
      </pc:sldChg>
      <pc:sldChg chg="addSp delSp modSp add mod ord">
        <pc:chgData name="Amine Charot" userId="e61df26456704bb1" providerId="LiveId" clId="{8251C8CF-5BFA-4007-83F8-8EBD1DC91666}" dt="2020-09-13T17:08:27.194" v="967" actId="20577"/>
        <pc:sldMkLst>
          <pc:docMk/>
          <pc:sldMk cId="4071465855" sldId="292"/>
        </pc:sldMkLst>
        <pc:spChg chg="mod">
          <ac:chgData name="Amine Charot" userId="e61df26456704bb1" providerId="LiveId" clId="{8251C8CF-5BFA-4007-83F8-8EBD1DC91666}" dt="2020-09-13T16:47:42.978" v="776" actId="1076"/>
          <ac:spMkLst>
            <pc:docMk/>
            <pc:sldMk cId="4071465855" sldId="292"/>
            <ac:spMk id="2" creationId="{2E8E5A04-B71B-4346-9702-607A5533428F}"/>
          </ac:spMkLst>
        </pc:spChg>
        <pc:spChg chg="mod">
          <ac:chgData name="Amine Charot" userId="e61df26456704bb1" providerId="LiveId" clId="{8251C8CF-5BFA-4007-83F8-8EBD1DC91666}" dt="2020-09-13T16:59:46.192" v="888" actId="1076"/>
          <ac:spMkLst>
            <pc:docMk/>
            <pc:sldMk cId="4071465855" sldId="292"/>
            <ac:spMk id="4" creationId="{052E3BC0-C86D-4F03-8B7E-2FAD5B44BD35}"/>
          </ac:spMkLst>
        </pc:spChg>
        <pc:spChg chg="mod">
          <ac:chgData name="Amine Charot" userId="e61df26456704bb1" providerId="LiveId" clId="{8251C8CF-5BFA-4007-83F8-8EBD1DC91666}" dt="2020-09-13T17:08:27.194" v="967" actId="20577"/>
          <ac:spMkLst>
            <pc:docMk/>
            <pc:sldMk cId="4071465855" sldId="292"/>
            <ac:spMk id="5" creationId="{0F5D4E1C-BECE-4044-8955-F7990D60F576}"/>
          </ac:spMkLst>
        </pc:spChg>
        <pc:spChg chg="mod">
          <ac:chgData name="Amine Charot" userId="e61df26456704bb1" providerId="LiveId" clId="{8251C8CF-5BFA-4007-83F8-8EBD1DC91666}" dt="2020-09-13T16:59:50.250" v="889" actId="1076"/>
          <ac:spMkLst>
            <pc:docMk/>
            <pc:sldMk cId="4071465855" sldId="292"/>
            <ac:spMk id="6" creationId="{B429F065-E130-47BA-A87F-B676D9255C75}"/>
          </ac:spMkLst>
        </pc:spChg>
        <pc:spChg chg="mod">
          <ac:chgData name="Amine Charot" userId="e61df26456704bb1" providerId="LiveId" clId="{8251C8CF-5BFA-4007-83F8-8EBD1DC91666}" dt="2020-09-13T16:50:58.496" v="859" actId="1076"/>
          <ac:spMkLst>
            <pc:docMk/>
            <pc:sldMk cId="4071465855" sldId="292"/>
            <ac:spMk id="10" creationId="{5B712082-F286-4574-9FC3-F06425A2710B}"/>
          </ac:spMkLst>
        </pc:spChg>
        <pc:spChg chg="add mod">
          <ac:chgData name="Amine Charot" userId="e61df26456704bb1" providerId="LiveId" clId="{8251C8CF-5BFA-4007-83F8-8EBD1DC91666}" dt="2020-09-13T16:46:34.803" v="741" actId="1076"/>
          <ac:spMkLst>
            <pc:docMk/>
            <pc:sldMk cId="4071465855" sldId="292"/>
            <ac:spMk id="11" creationId="{AC2C4BDC-F14F-4B99-BA3E-813F8340479A}"/>
          </ac:spMkLst>
        </pc:spChg>
        <pc:spChg chg="mod">
          <ac:chgData name="Amine Charot" userId="e61df26456704bb1" providerId="LiveId" clId="{8251C8CF-5BFA-4007-83F8-8EBD1DC91666}" dt="2020-09-13T16:48:56.427" v="804" actId="1076"/>
          <ac:spMkLst>
            <pc:docMk/>
            <pc:sldMk cId="4071465855" sldId="292"/>
            <ac:spMk id="14" creationId="{96BF9453-29E0-40AD-ABC7-DFFD0046AC0F}"/>
          </ac:spMkLst>
        </pc:spChg>
        <pc:spChg chg="add mod">
          <ac:chgData name="Amine Charot" userId="e61df26456704bb1" providerId="LiveId" clId="{8251C8CF-5BFA-4007-83F8-8EBD1DC91666}" dt="2020-09-13T16:47:48.922" v="778" actId="1076"/>
          <ac:spMkLst>
            <pc:docMk/>
            <pc:sldMk cId="4071465855" sldId="292"/>
            <ac:spMk id="18" creationId="{CE6C0290-A9DE-4BB4-BF8A-7B46071287D8}"/>
          </ac:spMkLst>
        </pc:spChg>
        <pc:spChg chg="add mod">
          <ac:chgData name="Amine Charot" userId="e61df26456704bb1" providerId="LiveId" clId="{8251C8CF-5BFA-4007-83F8-8EBD1DC91666}" dt="2020-09-13T16:48:20.010" v="799" actId="1076"/>
          <ac:spMkLst>
            <pc:docMk/>
            <pc:sldMk cId="4071465855" sldId="292"/>
            <ac:spMk id="24" creationId="{AA5EFD4B-2F1F-4D67-B2CC-BF90B5D76F51}"/>
          </ac:spMkLst>
        </pc:spChg>
        <pc:spChg chg="add mod ord">
          <ac:chgData name="Amine Charot" userId="e61df26456704bb1" providerId="LiveId" clId="{8251C8CF-5BFA-4007-83F8-8EBD1DC91666}" dt="2020-09-13T16:59:37.865" v="887" actId="14100"/>
          <ac:spMkLst>
            <pc:docMk/>
            <pc:sldMk cId="4071465855" sldId="292"/>
            <ac:spMk id="27" creationId="{DC476FF7-223B-4B1D-855C-1B8E43BD0A37}"/>
          </ac:spMkLst>
        </pc:spChg>
        <pc:spChg chg="add del">
          <ac:chgData name="Amine Charot" userId="e61df26456704bb1" providerId="LiveId" clId="{8251C8CF-5BFA-4007-83F8-8EBD1DC91666}" dt="2020-09-13T16:48:15.608" v="798" actId="478"/>
          <ac:spMkLst>
            <pc:docMk/>
            <pc:sldMk cId="4071465855" sldId="292"/>
            <ac:spMk id="28" creationId="{ADF009B1-06D6-48C5-AB5C-D31316009CD4}"/>
          </ac:spMkLst>
        </pc:spChg>
        <pc:spChg chg="add mod">
          <ac:chgData name="Amine Charot" userId="e61df26456704bb1" providerId="LiveId" clId="{8251C8CF-5BFA-4007-83F8-8EBD1DC91666}" dt="2020-09-13T16:49:53.130" v="829" actId="1076"/>
          <ac:spMkLst>
            <pc:docMk/>
            <pc:sldMk cId="4071465855" sldId="292"/>
            <ac:spMk id="29" creationId="{454B207D-5867-43DF-AE8B-234953D2277D}"/>
          </ac:spMkLst>
        </pc:spChg>
        <pc:spChg chg="add mod">
          <ac:chgData name="Amine Charot" userId="e61df26456704bb1" providerId="LiveId" clId="{8251C8CF-5BFA-4007-83F8-8EBD1DC91666}" dt="2020-09-13T16:50:53.738" v="858" actId="1076"/>
          <ac:spMkLst>
            <pc:docMk/>
            <pc:sldMk cId="4071465855" sldId="292"/>
            <ac:spMk id="35" creationId="{2A3EF1A1-15DB-47DE-AD41-09F163494C26}"/>
          </ac:spMkLst>
        </pc:spChg>
        <pc:picChg chg="mod">
          <ac:chgData name="Amine Charot" userId="e61df26456704bb1" providerId="LiveId" clId="{8251C8CF-5BFA-4007-83F8-8EBD1DC91666}" dt="2020-09-13T16:46:00.924" v="718" actId="1076"/>
          <ac:picMkLst>
            <pc:docMk/>
            <pc:sldMk cId="4071465855" sldId="292"/>
            <ac:picMk id="7" creationId="{73EA63A2-4804-4749-BECD-17FEE7F89592}"/>
          </ac:picMkLst>
        </pc:picChg>
        <pc:picChg chg="mod">
          <ac:chgData name="Amine Charot" userId="e61df26456704bb1" providerId="LiveId" clId="{8251C8CF-5BFA-4007-83F8-8EBD1DC91666}" dt="2020-09-13T16:48:56.427" v="804" actId="1076"/>
          <ac:picMkLst>
            <pc:docMk/>
            <pc:sldMk cId="4071465855" sldId="292"/>
            <ac:picMk id="12" creationId="{517C7809-1A5C-49F3-9C66-959CC5138EEF}"/>
          </ac:picMkLst>
        </pc:picChg>
        <pc:picChg chg="add mod">
          <ac:chgData name="Amine Charot" userId="e61df26456704bb1" providerId="LiveId" clId="{8251C8CF-5BFA-4007-83F8-8EBD1DC91666}" dt="2020-09-13T16:46:30.456" v="740" actId="1076"/>
          <ac:picMkLst>
            <pc:docMk/>
            <pc:sldMk cId="4071465855" sldId="292"/>
            <ac:picMk id="1026" creationId="{3199FE31-EB36-462F-B30F-52A636BFDF08}"/>
          </ac:picMkLst>
        </pc:picChg>
        <pc:cxnChg chg="add mod">
          <ac:chgData name="Amine Charot" userId="e61df26456704bb1" providerId="LiveId" clId="{8251C8CF-5BFA-4007-83F8-8EBD1DC91666}" dt="2020-09-13T16:47:56.010" v="780" actId="1076"/>
          <ac:cxnSpMkLst>
            <pc:docMk/>
            <pc:sldMk cId="4071465855" sldId="292"/>
            <ac:cxnSpMk id="8" creationId="{000B80B8-835D-4FA6-8900-A4422BBAE6EA}"/>
          </ac:cxnSpMkLst>
        </pc:cxnChg>
        <pc:cxnChg chg="mod">
          <ac:chgData name="Amine Charot" userId="e61df26456704bb1" providerId="LiveId" clId="{8251C8CF-5BFA-4007-83F8-8EBD1DC91666}" dt="2020-09-13T16:48:34.091" v="801" actId="1076"/>
          <ac:cxnSpMkLst>
            <pc:docMk/>
            <pc:sldMk cId="4071465855" sldId="292"/>
            <ac:cxnSpMk id="9" creationId="{C46362D5-AA2B-485F-A5A4-031A10BE5EE2}"/>
          </ac:cxnSpMkLst>
        </pc:cxnChg>
        <pc:cxnChg chg="add mod">
          <ac:chgData name="Amine Charot" userId="e61df26456704bb1" providerId="LiveId" clId="{8251C8CF-5BFA-4007-83F8-8EBD1DC91666}" dt="2020-09-13T16:47:44.580" v="777" actId="1076"/>
          <ac:cxnSpMkLst>
            <pc:docMk/>
            <pc:sldMk cId="4071465855" sldId="292"/>
            <ac:cxnSpMk id="16" creationId="{A69A3FED-FE99-4296-9159-9C684685DC8E}"/>
          </ac:cxnSpMkLst>
        </pc:cxnChg>
        <pc:cxnChg chg="add mod">
          <ac:chgData name="Amine Charot" userId="e61df26456704bb1" providerId="LiveId" clId="{8251C8CF-5BFA-4007-83F8-8EBD1DC91666}" dt="2020-09-13T16:50:27.997" v="837" actId="1076"/>
          <ac:cxnSpMkLst>
            <pc:docMk/>
            <pc:sldMk cId="4071465855" sldId="292"/>
            <ac:cxnSpMk id="32" creationId="{A53125B0-C061-4EB6-8C25-14E8440D2D44}"/>
          </ac:cxnSpMkLst>
        </pc:cxnChg>
      </pc:sldChg>
      <pc:sldChg chg="modSp add mod ord">
        <pc:chgData name="Amine Charot" userId="e61df26456704bb1" providerId="LiveId" clId="{8251C8CF-5BFA-4007-83F8-8EBD1DC91666}" dt="2020-09-13T17:08:34.321" v="981" actId="20577"/>
        <pc:sldMkLst>
          <pc:docMk/>
          <pc:sldMk cId="535824011" sldId="293"/>
        </pc:sldMkLst>
        <pc:spChg chg="mod">
          <ac:chgData name="Amine Charot" userId="e61df26456704bb1" providerId="LiveId" clId="{8251C8CF-5BFA-4007-83F8-8EBD1DC91666}" dt="2020-09-13T17:08:34.321" v="981" actId="20577"/>
          <ac:spMkLst>
            <pc:docMk/>
            <pc:sldMk cId="535824011" sldId="293"/>
            <ac:spMk id="5" creationId="{0F5D4E1C-BECE-4044-8955-F7990D60F576}"/>
          </ac:spMkLst>
        </pc:spChg>
      </pc:sldChg>
      <pc:sldChg chg="addSp modSp add mod ord">
        <pc:chgData name="Amine Charot" userId="e61df26456704bb1" providerId="LiveId" clId="{8251C8CF-5BFA-4007-83F8-8EBD1DC91666}" dt="2020-09-13T17:01:47.189" v="957" actId="20577"/>
        <pc:sldMkLst>
          <pc:docMk/>
          <pc:sldMk cId="1782047053" sldId="294"/>
        </pc:sldMkLst>
        <pc:spChg chg="mod">
          <ac:chgData name="Amine Charot" userId="e61df26456704bb1" providerId="LiveId" clId="{8251C8CF-5BFA-4007-83F8-8EBD1DC91666}" dt="2020-09-13T16:58:57.025" v="878" actId="14100"/>
          <ac:spMkLst>
            <pc:docMk/>
            <pc:sldMk cId="1782047053" sldId="294"/>
            <ac:spMk id="4" creationId="{052E3BC0-C86D-4F03-8B7E-2FAD5B44BD35}"/>
          </ac:spMkLst>
        </pc:spChg>
        <pc:spChg chg="mod">
          <ac:chgData name="Amine Charot" userId="e61df26456704bb1" providerId="LiveId" clId="{8251C8CF-5BFA-4007-83F8-8EBD1DC91666}" dt="2020-09-13T17:01:47.189" v="957" actId="20577"/>
          <ac:spMkLst>
            <pc:docMk/>
            <pc:sldMk cId="1782047053" sldId="294"/>
            <ac:spMk id="5" creationId="{0F5D4E1C-BECE-4044-8955-F7990D60F576}"/>
          </ac:spMkLst>
        </pc:spChg>
        <pc:spChg chg="mod">
          <ac:chgData name="Amine Charot" userId="e61df26456704bb1" providerId="LiveId" clId="{8251C8CF-5BFA-4007-83F8-8EBD1DC91666}" dt="2020-09-13T16:59:14.040" v="881" actId="1076"/>
          <ac:spMkLst>
            <pc:docMk/>
            <pc:sldMk cId="1782047053" sldId="294"/>
            <ac:spMk id="6" creationId="{B429F065-E130-47BA-A87F-B676D9255C75}"/>
          </ac:spMkLst>
        </pc:spChg>
        <pc:spChg chg="add mod">
          <ac:chgData name="Amine Charot" userId="e61df26456704bb1" providerId="LiveId" clId="{8251C8CF-5BFA-4007-83F8-8EBD1DC91666}" dt="2020-09-13T17:00:47.145" v="919" actId="1076"/>
          <ac:spMkLst>
            <pc:docMk/>
            <pc:sldMk cId="1782047053" sldId="294"/>
            <ac:spMk id="15" creationId="{200907C9-9F43-4554-A698-76C11C9A3B6C}"/>
          </ac:spMkLst>
        </pc:spChg>
        <pc:spChg chg="add mod">
          <ac:chgData name="Amine Charot" userId="e61df26456704bb1" providerId="LiveId" clId="{8251C8CF-5BFA-4007-83F8-8EBD1DC91666}" dt="2020-09-13T17:01:31.243" v="937" actId="1076"/>
          <ac:spMkLst>
            <pc:docMk/>
            <pc:sldMk cId="1782047053" sldId="294"/>
            <ac:spMk id="25" creationId="{352B4C5F-EEB5-4E9C-B6E7-CEF761B4C57F}"/>
          </ac:spMkLst>
        </pc:spChg>
        <pc:spChg chg="mod">
          <ac:chgData name="Amine Charot" userId="e61df26456704bb1" providerId="LiveId" clId="{8251C8CF-5BFA-4007-83F8-8EBD1DC91666}" dt="2020-09-13T16:59:01.299" v="879" actId="14100"/>
          <ac:spMkLst>
            <pc:docMk/>
            <pc:sldMk cId="1782047053" sldId="294"/>
            <ac:spMk id="27" creationId="{DC476FF7-223B-4B1D-855C-1B8E43BD0A37}"/>
          </ac:spMkLst>
        </pc:spChg>
        <pc:picChg chg="add mod">
          <ac:chgData name="Amine Charot" userId="e61df26456704bb1" providerId="LiveId" clId="{8251C8CF-5BFA-4007-83F8-8EBD1DC91666}" dt="2020-09-13T17:00:50.289" v="920" actId="1076"/>
          <ac:picMkLst>
            <pc:docMk/>
            <pc:sldMk cId="1782047053" sldId="294"/>
            <ac:picMk id="13" creationId="{501D7DD4-15EB-453A-8F27-52F232D55545}"/>
          </ac:picMkLst>
        </pc:picChg>
        <pc:cxnChg chg="add mod">
          <ac:chgData name="Amine Charot" userId="e61df26456704bb1" providerId="LiveId" clId="{8251C8CF-5BFA-4007-83F8-8EBD1DC91666}" dt="2020-09-13T17:01:15.419" v="925" actId="14100"/>
          <ac:cxnSpMkLst>
            <pc:docMk/>
            <pc:sldMk cId="1782047053" sldId="294"/>
            <ac:cxnSpMk id="19" creationId="{13B0E261-968D-4AF6-ABD5-9E2BE3D80398}"/>
          </ac:cxnSpMkLst>
        </pc:cxnChg>
      </pc:sldChg>
      <pc:sldChg chg="modSp add mod ord">
        <pc:chgData name="Amine Charot" userId="e61df26456704bb1" providerId="LiveId" clId="{8251C8CF-5BFA-4007-83F8-8EBD1DC91666}" dt="2020-09-13T17:08:49.827" v="994" actId="20577"/>
        <pc:sldMkLst>
          <pc:docMk/>
          <pc:sldMk cId="1255736514" sldId="295"/>
        </pc:sldMkLst>
        <pc:spChg chg="mod">
          <ac:chgData name="Amine Charot" userId="e61df26456704bb1" providerId="LiveId" clId="{8251C8CF-5BFA-4007-83F8-8EBD1DC91666}" dt="2020-09-13T17:08:49.827" v="994" actId="20577"/>
          <ac:spMkLst>
            <pc:docMk/>
            <pc:sldMk cId="1255736514" sldId="295"/>
            <ac:spMk id="5" creationId="{0F5D4E1C-BECE-4044-8955-F7990D60F576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jpg>
</file>

<file path=ppt/media/image24.png>
</file>

<file path=ppt/media/image25.png>
</file>

<file path=ppt/media/image26.png>
</file>

<file path=ppt/media/image27.jpeg>
</file>

<file path=ppt/media/image28.png>
</file>

<file path=ppt/media/image29.jp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9FF663-7E36-284F-93AD-25D19950C905}" type="datetimeFigureOut">
              <a:rPr lang="es-ES_tradnl" smtClean="0"/>
              <a:t>22/09/2020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01BD0E-354B-C440-9698-83F7F74945A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56377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811954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61EA0F-A667-4B49-8422-0062BC55E24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6158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31614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18" Type="http://schemas.openxmlformats.org/officeDocument/2006/relationships/image" Target="../media/image1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18.pn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37D321-B91B-446D-8A02-47059AC179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3456E1E-B400-436E-A9B3-28F9B20DB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4279E3-BC56-4B8E-96DB-2983AD3F0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406F1-D55D-4EF3-B6E5-F254E6012FCC}" type="datetimeFigureOut">
              <a:rPr lang="es-ES" smtClean="0"/>
              <a:t>22/09/2020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742364-6240-47B5-AA4D-5B06D992B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49FA35-C6A6-4888-A5E8-15FF854DC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62D92-2B91-4EBB-B90A-3FC6785F5FB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2701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ido e illustración mor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-21772" y="-24954"/>
            <a:ext cx="6096000" cy="6882955"/>
          </a:xfrm>
          <a:prstGeom prst="rect">
            <a:avLst/>
          </a:prstGeom>
          <a:solidFill>
            <a:srgbClr val="9F3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632">
              <a:solidFill>
                <a:prstClr val="white"/>
              </a:solidFill>
            </a:endParaRPr>
          </a:p>
        </p:txBody>
      </p:sp>
      <p:sp>
        <p:nvSpPr>
          <p:cNvPr id="8" name="Triángulo isósceles 7"/>
          <p:cNvSpPr/>
          <p:nvPr/>
        </p:nvSpPr>
        <p:spPr>
          <a:xfrm rot="1834289" flipH="1">
            <a:off x="5906557" y="3220589"/>
            <a:ext cx="454538" cy="391864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632">
              <a:solidFill>
                <a:prstClr val="white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17318" y="163470"/>
            <a:ext cx="5383392" cy="1371523"/>
          </a:xfrm>
        </p:spPr>
        <p:txBody>
          <a:bodyPr/>
          <a:lstStyle>
            <a:lvl1pPr>
              <a:defRPr>
                <a:solidFill>
                  <a:srgbClr val="9F3E8F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9" name="Marcador de contenido 8"/>
          <p:cNvSpPr>
            <a:spLocks noGrp="1"/>
          </p:cNvSpPr>
          <p:nvPr>
            <p:ph sz="quarter" idx="11"/>
          </p:nvPr>
        </p:nvSpPr>
        <p:spPr>
          <a:xfrm>
            <a:off x="6417066" y="1599674"/>
            <a:ext cx="5383312" cy="4702994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0" name="Rectángulo 9"/>
          <p:cNvSpPr/>
          <p:nvPr userDrawn="1"/>
        </p:nvSpPr>
        <p:spPr>
          <a:xfrm>
            <a:off x="-21772" y="-24955"/>
            <a:ext cx="6096000" cy="6882955"/>
          </a:xfrm>
          <a:prstGeom prst="rect">
            <a:avLst/>
          </a:prstGeom>
          <a:solidFill>
            <a:srgbClr val="9F3E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632">
              <a:solidFill>
                <a:prstClr val="white"/>
              </a:solidFill>
            </a:endParaRPr>
          </a:p>
        </p:txBody>
      </p:sp>
      <p:sp>
        <p:nvSpPr>
          <p:cNvPr id="11" name="Triángulo isósceles 10"/>
          <p:cNvSpPr/>
          <p:nvPr userDrawn="1"/>
        </p:nvSpPr>
        <p:spPr>
          <a:xfrm rot="1834289" flipH="1">
            <a:off x="5906556" y="3220589"/>
            <a:ext cx="454538" cy="391864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632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1261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917255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5938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22/09/2020</a:t>
            </a:fld>
            <a:endParaRPr lang="es-ES" dirty="0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65394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71264" y="6434485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161A1A-FF99-48CB-B1CC-88137F488B66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B72CA792-D146-9342-95DE-270094613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875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pic>
        <p:nvPicPr>
          <p:cNvPr id="11" name="Imagen 10" descr="Logo netcoreconf 2002">
            <a:extLst>
              <a:ext uri="{FF2B5EF4-FFF2-40B4-BE49-F238E27FC236}">
                <a16:creationId xmlns:a16="http://schemas.microsoft.com/office/drawing/2014/main" id="{2F663C3A-A960-E84F-81B3-BE5BCB578E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403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5938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22/09/2020</a:t>
            </a:fld>
            <a:endParaRPr lang="es-ES" dirty="0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65394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71264" y="6434485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161A1A-FF99-48CB-B1CC-88137F488B66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2" name="Imagen 11" descr="Logo netcoreconf 2002">
            <a:extLst>
              <a:ext uri="{FF2B5EF4-FFF2-40B4-BE49-F238E27FC236}">
                <a16:creationId xmlns:a16="http://schemas.microsoft.com/office/drawing/2014/main" id="{019D85AC-A418-9147-8704-C7F91D0CD2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841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25588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22/09/2020</a:t>
            </a:fld>
            <a:endParaRPr lang="es-ES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34C537-E200-477B-94A3-6E2D3ED69214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ADB4CA7-93C0-5F44-8926-1301295FC8CE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/>
              <a:t>Agradecimientos</a:t>
            </a:r>
          </a:p>
        </p:txBody>
      </p:sp>
      <p:pic>
        <p:nvPicPr>
          <p:cNvPr id="3" name="Imagen 2" descr="Logo netcoreconf 2002">
            <a:extLst>
              <a:ext uri="{FF2B5EF4-FFF2-40B4-BE49-F238E27FC236}">
                <a16:creationId xmlns:a16="http://schemas.microsoft.com/office/drawing/2014/main" id="{0164656C-8E29-3140-B717-049857FE8D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  <p:pic>
        <p:nvPicPr>
          <p:cNvPr id="11" name="Imagen 10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E796DB08-B8DC-7743-B065-1A6454B36FE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86880"/>
            <a:ext cx="10257621" cy="453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3187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37D321-B91B-446D-8A02-47059AC179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3456E1E-B400-436E-A9B3-28F9B20DB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4279E3-BC56-4B8E-96DB-2983AD3F0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406F1-D55D-4EF3-B6E5-F254E6012FCC}" type="datetimeFigureOut">
              <a:rPr lang="es-ES" smtClean="0"/>
              <a:t>22/09/2020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742364-6240-47B5-AA4D-5B06D992B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49FA35-C6A6-4888-A5E8-15FF854DC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62D92-2B91-4EBB-B90A-3FC6785F5FB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04656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6E4BA26-693F-48C7-B67A-B698EEB8A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406F1-D55D-4EF3-B6E5-F254E6012FCC}" type="datetimeFigureOut">
              <a:rPr lang="es-ES" smtClean="0"/>
              <a:t>22/09/2020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5FDBB2F-5B89-45CE-9C31-E01BAEA6F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BD54892-56C3-4A04-9E65-216024DA1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62D92-2B91-4EBB-B90A-3FC6785F5FB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2834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E3AB0683-8CFC-4E1E-9B82-4D0D2C036A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0312" y="5504486"/>
            <a:ext cx="786871" cy="892535"/>
          </a:xfrm>
          <a:prstGeom prst="rect">
            <a:avLst/>
          </a:prstGeom>
        </p:spPr>
      </p:pic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22/09/2020</a:t>
            </a:fld>
            <a:endParaRPr lang="es-ES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34C537-E200-477B-94A3-6E2D3ED69214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36295918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E3AB0683-8CFC-4E1E-9B82-4D0D2C036A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0312" y="5504486"/>
            <a:ext cx="786871" cy="892535"/>
          </a:xfrm>
          <a:prstGeom prst="rect">
            <a:avLst/>
          </a:prstGeom>
        </p:spPr>
      </p:pic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22/09/2020</a:t>
            </a:fld>
            <a:endParaRPr lang="es-ES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34C537-E200-477B-94A3-6E2D3ED69214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 dirty="0"/>
              <a:t>Agradecimientos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BD1C815-A7C8-4F3F-BE7C-B232564465E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0528" y="2287093"/>
            <a:ext cx="2435357" cy="121920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30EDC7B-1134-467F-9106-62366B46397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1322352"/>
            <a:ext cx="2435357" cy="1219202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365F3544-FBC9-4C50-9A76-536AADDF048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767" y="2294281"/>
            <a:ext cx="2435357" cy="1219202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4AC0F27D-2781-42F2-8FE3-7835A1C08AA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20" y="2246629"/>
            <a:ext cx="2435357" cy="1219202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90FE2668-5FB5-46A8-8964-59E2276EE837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7354" y="3436190"/>
            <a:ext cx="2435357" cy="1219202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879C937A-CB6A-4577-880A-A374D395526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678" y="4769409"/>
            <a:ext cx="2435357" cy="1219202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F6DF2D33-366E-4332-BA07-56B1313BF416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5593" y="3328992"/>
            <a:ext cx="2435357" cy="1219202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3F5F33B7-BE62-46C4-B206-E134859C1E38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20" y="3338168"/>
            <a:ext cx="2435357" cy="1219202"/>
          </a:xfrm>
          <a:prstGeom prst="rect">
            <a:avLst/>
          </a:prstGeom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B46257BC-F1A9-4CC0-9026-53C1F0E2D9D0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5885" y="4769409"/>
            <a:ext cx="2435357" cy="1219202"/>
          </a:xfrm>
          <a:prstGeom prst="rect">
            <a:avLst/>
          </a:prstGeom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05EE532A-5910-49B0-BF67-44F1BF8E92F6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5097" y="1372037"/>
            <a:ext cx="2435357" cy="1219202"/>
          </a:xfrm>
          <a:prstGeom prst="rect">
            <a:avLst/>
          </a:prstGeom>
        </p:spPr>
      </p:pic>
      <p:pic>
        <p:nvPicPr>
          <p:cNvPr id="30" name="Imagen 29">
            <a:extLst>
              <a:ext uri="{FF2B5EF4-FFF2-40B4-BE49-F238E27FC236}">
                <a16:creationId xmlns:a16="http://schemas.microsoft.com/office/drawing/2014/main" id="{AF61162A-8FFA-45F7-88E5-D663A7D94960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21" y="1348863"/>
            <a:ext cx="2435357" cy="1219202"/>
          </a:xfrm>
          <a:prstGeom prst="rect">
            <a:avLst/>
          </a:prstGeom>
        </p:spPr>
      </p:pic>
      <p:pic>
        <p:nvPicPr>
          <p:cNvPr id="32" name="Imagen 31">
            <a:extLst>
              <a:ext uri="{FF2B5EF4-FFF2-40B4-BE49-F238E27FC236}">
                <a16:creationId xmlns:a16="http://schemas.microsoft.com/office/drawing/2014/main" id="{BB42F50C-1631-4AEC-A156-9D8737E758F2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006" y="3496331"/>
            <a:ext cx="2435357" cy="1219202"/>
          </a:xfrm>
          <a:prstGeom prst="rect">
            <a:avLst/>
          </a:prstGeom>
        </p:spPr>
      </p:pic>
      <p:pic>
        <p:nvPicPr>
          <p:cNvPr id="34" name="Imagen 33">
            <a:extLst>
              <a:ext uri="{FF2B5EF4-FFF2-40B4-BE49-F238E27FC236}">
                <a16:creationId xmlns:a16="http://schemas.microsoft.com/office/drawing/2014/main" id="{00376473-499D-4597-B9B5-578F3210587D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679" y="1356537"/>
            <a:ext cx="2435357" cy="1219202"/>
          </a:xfrm>
          <a:prstGeom prst="rect">
            <a:avLst/>
          </a:prstGeom>
        </p:spPr>
      </p:pic>
      <p:pic>
        <p:nvPicPr>
          <p:cNvPr id="36" name="Imagen 35">
            <a:extLst>
              <a:ext uri="{FF2B5EF4-FFF2-40B4-BE49-F238E27FC236}">
                <a16:creationId xmlns:a16="http://schemas.microsoft.com/office/drawing/2014/main" id="{960B0479-469D-4002-9186-41BA08242A82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855" y="4721757"/>
            <a:ext cx="2435357" cy="1219202"/>
          </a:xfrm>
          <a:prstGeom prst="rect">
            <a:avLst/>
          </a:prstGeom>
        </p:spPr>
      </p:pic>
      <p:pic>
        <p:nvPicPr>
          <p:cNvPr id="38" name="Imagen 37">
            <a:extLst>
              <a:ext uri="{FF2B5EF4-FFF2-40B4-BE49-F238E27FC236}">
                <a16:creationId xmlns:a16="http://schemas.microsoft.com/office/drawing/2014/main" id="{97BB04D5-BA71-4B26-971A-F1B09F09B2E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0883" y="4769409"/>
            <a:ext cx="2435357" cy="1219202"/>
          </a:xfrm>
          <a:prstGeom prst="rect">
            <a:avLst/>
          </a:prstGeom>
        </p:spPr>
      </p:pic>
      <p:pic>
        <p:nvPicPr>
          <p:cNvPr id="40" name="Imagen 39">
            <a:extLst>
              <a:ext uri="{FF2B5EF4-FFF2-40B4-BE49-F238E27FC236}">
                <a16:creationId xmlns:a16="http://schemas.microsoft.com/office/drawing/2014/main" id="{F62DFB5B-86D8-49C0-8460-0DCAB81037F8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006" y="2262918"/>
            <a:ext cx="2435357" cy="1219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8265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3664794" y="0"/>
            <a:ext cx="8527206" cy="6858000"/>
          </a:xfrm>
          <a:custGeom>
            <a:avLst/>
            <a:gdLst>
              <a:gd name="connsiteX0" fmla="*/ 2971144 w 8527206"/>
              <a:gd name="connsiteY0" fmla="*/ 0 h 6858000"/>
              <a:gd name="connsiteX1" fmla="*/ 7752484 w 8527206"/>
              <a:gd name="connsiteY1" fmla="*/ 0 h 6858000"/>
              <a:gd name="connsiteX2" fmla="*/ 7863964 w 8527206"/>
              <a:gd name="connsiteY2" fmla="*/ 173070 h 6858000"/>
              <a:gd name="connsiteX3" fmla="*/ 8367759 w 8527206"/>
              <a:gd name="connsiteY3" fmla="*/ 1196300 h 6858000"/>
              <a:gd name="connsiteX4" fmla="*/ 8527206 w 8527206"/>
              <a:gd name="connsiteY4" fmla="*/ 1631659 h 6858000"/>
              <a:gd name="connsiteX5" fmla="*/ 8527206 w 8527206"/>
              <a:gd name="connsiteY5" fmla="*/ 6858000 h 6858000"/>
              <a:gd name="connsiteX6" fmla="*/ 1968306 w 8527206"/>
              <a:gd name="connsiteY6" fmla="*/ 6858000 h 6858000"/>
              <a:gd name="connsiteX7" fmla="*/ 1963205 w 8527206"/>
              <a:gd name="connsiteY7" fmla="*/ 6855630 h 6858000"/>
              <a:gd name="connsiteX8" fmla="*/ 1098144 w 8527206"/>
              <a:gd name="connsiteY8" fmla="*/ 6340068 h 6858000"/>
              <a:gd name="connsiteX9" fmla="*/ 430707 w 8527206"/>
              <a:gd name="connsiteY9" fmla="*/ 5690993 h 6858000"/>
              <a:gd name="connsiteX10" fmla="*/ 561 w 8527206"/>
              <a:gd name="connsiteY10" fmla="*/ 4468699 h 6858000"/>
              <a:gd name="connsiteX11" fmla="*/ 47377 w 8527206"/>
              <a:gd name="connsiteY11" fmla="*/ 3944319 h 6858000"/>
              <a:gd name="connsiteX12" fmla="*/ 62248 w 8527206"/>
              <a:gd name="connsiteY12" fmla="*/ 3832572 h 6858000"/>
              <a:gd name="connsiteX13" fmla="*/ 108969 w 8527206"/>
              <a:gd name="connsiteY13" fmla="*/ 3658898 h 6858000"/>
              <a:gd name="connsiteX14" fmla="*/ 139210 w 8527206"/>
              <a:gd name="connsiteY14" fmla="*/ 3591318 h 6858000"/>
              <a:gd name="connsiteX15" fmla="*/ 486668 w 8527206"/>
              <a:gd name="connsiteY15" fmla="*/ 2814496 h 6858000"/>
              <a:gd name="connsiteX16" fmla="*/ 1140836 w 8527206"/>
              <a:gd name="connsiteY16" fmla="*/ 1857357 h 6858000"/>
              <a:gd name="connsiteX17" fmla="*/ 2283959 w 8527206"/>
              <a:gd name="connsiteY17" fmla="*/ 615316 h 6858000"/>
              <a:gd name="connsiteX18" fmla="*/ 2889393 w 8527206"/>
              <a:gd name="connsiteY18" fmla="*/ 6639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527206" h="6858000">
                <a:moveTo>
                  <a:pt x="2971144" y="0"/>
                </a:moveTo>
                <a:lnTo>
                  <a:pt x="7752484" y="0"/>
                </a:lnTo>
                <a:lnTo>
                  <a:pt x="7863964" y="173070"/>
                </a:lnTo>
                <a:cubicBezTo>
                  <a:pt x="8062644" y="498922"/>
                  <a:pt x="8227177" y="842128"/>
                  <a:pt x="8367759" y="1196300"/>
                </a:cubicBezTo>
                <a:lnTo>
                  <a:pt x="8527206" y="1631659"/>
                </a:lnTo>
                <a:lnTo>
                  <a:pt x="8527206" y="6858000"/>
                </a:lnTo>
                <a:lnTo>
                  <a:pt x="1968306" y="6858000"/>
                </a:lnTo>
                <a:lnTo>
                  <a:pt x="1963205" y="6855630"/>
                </a:lnTo>
                <a:cubicBezTo>
                  <a:pt x="1660296" y="6708000"/>
                  <a:pt x="1369305" y="6540949"/>
                  <a:pt x="1098144" y="6340068"/>
                </a:cubicBezTo>
                <a:cubicBezTo>
                  <a:pt x="846763" y="6153646"/>
                  <a:pt x="618854" y="5943079"/>
                  <a:pt x="430707" y="5690993"/>
                </a:cubicBezTo>
                <a:cubicBezTo>
                  <a:pt x="160576" y="5328514"/>
                  <a:pt x="10446" y="4923475"/>
                  <a:pt x="561" y="4468699"/>
                </a:cubicBezTo>
                <a:cubicBezTo>
                  <a:pt x="-3349" y="4292282"/>
                  <a:pt x="13298" y="4117477"/>
                  <a:pt x="47377" y="3944319"/>
                </a:cubicBezTo>
                <a:cubicBezTo>
                  <a:pt x="54591" y="3907531"/>
                  <a:pt x="57532" y="3870032"/>
                  <a:pt x="62248" y="3832572"/>
                </a:cubicBezTo>
                <a:cubicBezTo>
                  <a:pt x="77858" y="3774545"/>
                  <a:pt x="93468" y="3716519"/>
                  <a:pt x="108969" y="3658898"/>
                </a:cubicBezTo>
                <a:cubicBezTo>
                  <a:pt x="119050" y="3636370"/>
                  <a:pt x="131522" y="3614925"/>
                  <a:pt x="139210" y="3591318"/>
                </a:cubicBezTo>
                <a:cubicBezTo>
                  <a:pt x="227692" y="3320526"/>
                  <a:pt x="347049" y="3062829"/>
                  <a:pt x="486668" y="2814496"/>
                </a:cubicBezTo>
                <a:cubicBezTo>
                  <a:pt x="676736" y="2476606"/>
                  <a:pt x="899048" y="2160010"/>
                  <a:pt x="1140836" y="1857357"/>
                </a:cubicBezTo>
                <a:cubicBezTo>
                  <a:pt x="1492243" y="1416226"/>
                  <a:pt x="1878074" y="1006548"/>
                  <a:pt x="2283959" y="615316"/>
                </a:cubicBezTo>
                <a:cubicBezTo>
                  <a:pt x="2480507" y="426033"/>
                  <a:pt x="2681614" y="242218"/>
                  <a:pt x="2889393" y="66398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32274565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F81D293-0B87-4B41-BAF7-02CBC0D38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1810698-DADF-4575-91EC-BC5C75C6F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5F9F5DC-868D-4317-8620-701415C47B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406F1-D55D-4EF3-B6E5-F254E6012FCC}" type="datetimeFigureOut">
              <a:rPr lang="es-ES" smtClean="0"/>
              <a:t>22/09/2020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65D76D-4F78-45EB-813B-B96349766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2F50A0-E56E-436D-930F-5C92E6EA7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62D92-2B91-4EBB-B90A-3FC6785F5FB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3831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60" r:id="rId3"/>
    <p:sldLayoutId id="214748366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F81D293-0B87-4B41-BAF7-02CBC0D38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1810698-DADF-4575-91EC-BC5C75C6F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5F9F5DC-868D-4317-8620-701415C47B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406F1-D55D-4EF3-B6E5-F254E6012FCC}" type="datetimeFigureOut">
              <a:rPr lang="es-ES" smtClean="0"/>
              <a:t>22/09/2020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65D76D-4F78-45EB-813B-B96349766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2F50A0-E56E-436D-930F-5C92E6EA7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62D92-2B91-4EBB-B90A-3FC6785F5FB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70975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netcoreconf.com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hyperlink" Target="mailto:adiaz@encamina.com" TargetMode="External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3.jpg"/><Relationship Id="rId5" Type="http://schemas.openxmlformats.org/officeDocument/2006/relationships/hyperlink" Target="mailto:sparra@encamina.com" TargetMode="External"/><Relationship Id="rId10" Type="http://schemas.openxmlformats.org/officeDocument/2006/relationships/image" Target="../media/image27.jpeg"/><Relationship Id="rId4" Type="http://schemas.openxmlformats.org/officeDocument/2006/relationships/hyperlink" Target="http://blogs.encamina.com/piensa-en-software-desarrolla-en-colores/" TargetMode="External"/><Relationship Id="rId9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8A1A5789-0FBE-42C8-B265-E351B9713ED7}"/>
              </a:ext>
            </a:extLst>
          </p:cNvPr>
          <p:cNvSpPr txBox="1"/>
          <p:nvPr/>
        </p:nvSpPr>
        <p:spPr>
          <a:xfrm>
            <a:off x="385895" y="226503"/>
            <a:ext cx="20217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2020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49A9107-7CC1-417C-ACF6-D8FCDFA43E66}"/>
              </a:ext>
            </a:extLst>
          </p:cNvPr>
          <p:cNvSpPr txBox="1"/>
          <p:nvPr/>
        </p:nvSpPr>
        <p:spPr>
          <a:xfrm>
            <a:off x="769257" y="1985833"/>
            <a:ext cx="560422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Netcoreconf</a:t>
            </a:r>
            <a:endParaRPr kumimoji="0" lang="es-E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4A8748D-50CF-4BF8-A0BD-D01D82E607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257" y="5109029"/>
            <a:ext cx="1342229" cy="1522468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034FA022-7B61-4C8E-B2CA-2D957DA64C25}"/>
              </a:ext>
            </a:extLst>
          </p:cNvPr>
          <p:cNvSpPr txBox="1"/>
          <p:nvPr/>
        </p:nvSpPr>
        <p:spPr>
          <a:xfrm rot="21187121">
            <a:off x="888102" y="6089650"/>
            <a:ext cx="1079142" cy="307777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400" b="1">
                <a:solidFill>
                  <a:schemeClr val="bg1"/>
                </a:solidFill>
                <a:latin typeface="Helvetica"/>
                <a:cs typeface="Helvetica"/>
              </a:rPr>
              <a:t>03/10/2020</a:t>
            </a:r>
            <a:endParaRPr kumimoji="0" lang="es-E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711B393-719D-409E-8EB2-E7DF14C1357A}"/>
              </a:ext>
            </a:extLst>
          </p:cNvPr>
          <p:cNvSpPr txBox="1"/>
          <p:nvPr/>
        </p:nvSpPr>
        <p:spPr>
          <a:xfrm>
            <a:off x="820651" y="3093829"/>
            <a:ext cx="39550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s-ES" sz="2400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Migrando (que es gerundio) tus ficheros con Azure Functions</a:t>
            </a:r>
            <a:endParaRPr kumimoji="0" lang="es-E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447A55D-AAB3-4E1F-8895-4362A7EAD938}"/>
              </a:ext>
            </a:extLst>
          </p:cNvPr>
          <p:cNvSpPr txBox="1"/>
          <p:nvPr/>
        </p:nvSpPr>
        <p:spPr>
          <a:xfrm>
            <a:off x="2407640" y="5225891"/>
            <a:ext cx="3955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Jorge Fernández – Sergio Parra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9A42D29-A8DC-4A1F-A324-F6A97C420D59}"/>
              </a:ext>
            </a:extLst>
          </p:cNvPr>
          <p:cNvSpPr txBox="1"/>
          <p:nvPr/>
        </p:nvSpPr>
        <p:spPr>
          <a:xfrm>
            <a:off x="2407639" y="5700986"/>
            <a:ext cx="3955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@jorgefdezsa / @sparraguerra</a:t>
            </a:r>
          </a:p>
        </p:txBody>
      </p:sp>
    </p:spTree>
    <p:extLst>
      <p:ext uri="{BB962C8B-B14F-4D97-AF65-F5344CB8AC3E}">
        <p14:creationId xmlns:p14="http://schemas.microsoft.com/office/powerpoint/2010/main" val="1917610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DC476FF7-223B-4B1D-855C-1B8E43BD0A37}"/>
              </a:ext>
            </a:extLst>
          </p:cNvPr>
          <p:cNvSpPr/>
          <p:nvPr/>
        </p:nvSpPr>
        <p:spPr>
          <a:xfrm>
            <a:off x="6208662" y="2214597"/>
            <a:ext cx="5614244" cy="317893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Flight API - Networking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E8E5A04-B71B-4346-9702-607A5533428F}"/>
              </a:ext>
            </a:extLst>
          </p:cNvPr>
          <p:cNvSpPr txBox="1"/>
          <p:nvPr/>
        </p:nvSpPr>
        <p:spPr>
          <a:xfrm>
            <a:off x="1179902" y="4408648"/>
            <a:ext cx="1278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FLIGHT API</a:t>
            </a:r>
            <a:endParaRPr lang="en-US" dirty="0"/>
          </a:p>
        </p:txBody>
      </p:sp>
      <p:pic>
        <p:nvPicPr>
          <p:cNvPr id="7" name="Image 6" descr="Une image contenant dessin&#10;&#10;Description générée automatiquement">
            <a:extLst>
              <a:ext uri="{FF2B5EF4-FFF2-40B4-BE49-F238E27FC236}">
                <a16:creationId xmlns:a16="http://schemas.microsoft.com/office/drawing/2014/main" id="{73EA63A2-4804-4749-BECD-17FEE7F895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17" t="2976" r="21770"/>
          <a:stretch/>
        </p:blipFill>
        <p:spPr>
          <a:xfrm>
            <a:off x="1343769" y="3579019"/>
            <a:ext cx="884334" cy="814387"/>
          </a:xfrm>
          <a:prstGeom prst="rect">
            <a:avLst/>
          </a:prstGeom>
        </p:spPr>
      </p:pic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C46362D5-AA2B-485F-A5A4-031A10BE5EE2}"/>
              </a:ext>
            </a:extLst>
          </p:cNvPr>
          <p:cNvCxnSpPr>
            <a:cxnSpLocks/>
          </p:cNvCxnSpPr>
          <p:nvPr/>
        </p:nvCxnSpPr>
        <p:spPr>
          <a:xfrm>
            <a:off x="2509837" y="3842506"/>
            <a:ext cx="35861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5B712082-F286-4574-9FC3-F06425A2710B}"/>
              </a:ext>
            </a:extLst>
          </p:cNvPr>
          <p:cNvSpPr txBox="1"/>
          <p:nvPr/>
        </p:nvSpPr>
        <p:spPr>
          <a:xfrm>
            <a:off x="3780233" y="3473173"/>
            <a:ext cx="947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Manage</a:t>
            </a:r>
            <a:endParaRPr lang="en-US" dirty="0"/>
          </a:p>
        </p:txBody>
      </p:sp>
      <p:pic>
        <p:nvPicPr>
          <p:cNvPr id="12" name="Image 11" descr="Une image contenant dessin&#10;&#10;Description générée automatiquement">
            <a:extLst>
              <a:ext uri="{FF2B5EF4-FFF2-40B4-BE49-F238E27FC236}">
                <a16:creationId xmlns:a16="http://schemas.microsoft.com/office/drawing/2014/main" id="{517C7809-1A5C-49F3-9C66-959CC5138E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0731" y="3343633"/>
            <a:ext cx="997745" cy="997745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96BF9453-29E0-40AD-ABC7-DFFD0046AC0F}"/>
              </a:ext>
            </a:extLst>
          </p:cNvPr>
          <p:cNvSpPr txBox="1"/>
          <p:nvPr/>
        </p:nvSpPr>
        <p:spPr>
          <a:xfrm>
            <a:off x="6787897" y="4383287"/>
            <a:ext cx="1888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API Management</a:t>
            </a:r>
            <a:endParaRPr lang="en-US" dirty="0"/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052E3BC0-C86D-4F03-8B7E-2FAD5B44BD35}"/>
              </a:ext>
            </a:extLst>
          </p:cNvPr>
          <p:cNvSpPr/>
          <p:nvPr/>
        </p:nvSpPr>
        <p:spPr>
          <a:xfrm>
            <a:off x="8988694" y="2293162"/>
            <a:ext cx="614362" cy="30218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</a:t>
            </a:r>
          </a:p>
          <a:p>
            <a:pPr algn="ctr"/>
            <a:r>
              <a:rPr lang="fr-FR" dirty="0"/>
              <a:t>O</a:t>
            </a:r>
          </a:p>
          <a:p>
            <a:pPr algn="ctr"/>
            <a:r>
              <a:rPr lang="fr-FR" dirty="0"/>
              <a:t>L</a:t>
            </a:r>
          </a:p>
          <a:p>
            <a:pPr algn="ctr"/>
            <a:r>
              <a:rPr lang="fr-FR" dirty="0"/>
              <a:t>I</a:t>
            </a:r>
          </a:p>
          <a:p>
            <a:pPr algn="ctr"/>
            <a:r>
              <a:rPr lang="fr-FR" dirty="0"/>
              <a:t>C</a:t>
            </a:r>
          </a:p>
          <a:p>
            <a:pPr algn="ctr"/>
            <a:r>
              <a:rPr lang="fr-FR" dirty="0"/>
              <a:t>I</a:t>
            </a:r>
          </a:p>
          <a:p>
            <a:pPr algn="ctr"/>
            <a:r>
              <a:rPr lang="fr-FR" dirty="0"/>
              <a:t>E</a:t>
            </a:r>
          </a:p>
          <a:p>
            <a:pPr algn="ctr"/>
            <a:r>
              <a:rPr lang="fr-FR" dirty="0"/>
              <a:t>S</a:t>
            </a:r>
          </a:p>
        </p:txBody>
      </p:sp>
      <p:sp>
        <p:nvSpPr>
          <p:cNvPr id="6" name="Título 4">
            <a:extLst>
              <a:ext uri="{FF2B5EF4-FFF2-40B4-BE49-F238E27FC236}">
                <a16:creationId xmlns:a16="http://schemas.microsoft.com/office/drawing/2014/main" id="{B429F065-E130-47BA-A87F-B676D9255C75}"/>
              </a:ext>
            </a:extLst>
          </p:cNvPr>
          <p:cNvSpPr txBox="1">
            <a:spLocks/>
          </p:cNvSpPr>
          <p:nvPr/>
        </p:nvSpPr>
        <p:spPr>
          <a:xfrm>
            <a:off x="9617646" y="1570586"/>
            <a:ext cx="4927423" cy="446695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561B64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fr-FR" sz="2000" dirty="0">
                <a:solidFill>
                  <a:srgbClr val="171717"/>
                </a:solidFill>
                <a:latin typeface="Segoe UI" panose="020B0502040204020203" pitchFamily="34" charset="0"/>
              </a:rPr>
              <a:t> </a:t>
            </a:r>
            <a:r>
              <a:rPr lang="en-US" sz="2000" dirty="0">
                <a:solidFill>
                  <a:srgbClr val="171717"/>
                </a:solidFill>
                <a:latin typeface="Segoe UI" panose="020B0502040204020203" pitchFamily="34" charset="0"/>
              </a:rPr>
              <a:t>- Authorization</a:t>
            </a:r>
          </a:p>
          <a:p>
            <a:pPr algn="just"/>
            <a:r>
              <a:rPr lang="en-US" sz="2000" dirty="0">
                <a:solidFill>
                  <a:srgbClr val="171717"/>
                </a:solidFill>
                <a:latin typeface="Segoe UI" panose="020B0502040204020203" pitchFamily="34" charset="0"/>
              </a:rPr>
              <a:t> - Add Headers</a:t>
            </a:r>
          </a:p>
          <a:p>
            <a:pPr algn="just"/>
            <a:r>
              <a:rPr lang="en-US" sz="2000" dirty="0">
                <a:solidFill>
                  <a:srgbClr val="171717"/>
                </a:solidFill>
                <a:latin typeface="Segoe UI" panose="020B0502040204020203" pitchFamily="34" charset="0"/>
              </a:rPr>
              <a:t> - Rate Limit</a:t>
            </a:r>
          </a:p>
          <a:p>
            <a:pPr algn="just"/>
            <a:r>
              <a:rPr lang="en-US" sz="2000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 - Error trace</a:t>
            </a: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000B80B8-835D-4FA6-8900-A4422BBAE6EA}"/>
              </a:ext>
            </a:extLst>
          </p:cNvPr>
          <p:cNvCxnSpPr>
            <a:cxnSpLocks/>
          </p:cNvCxnSpPr>
          <p:nvPr/>
        </p:nvCxnSpPr>
        <p:spPr>
          <a:xfrm flipV="1">
            <a:off x="1785936" y="2636044"/>
            <a:ext cx="0" cy="85725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3199FE31-EB36-462F-B30F-52A636BFD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769" y="1478757"/>
            <a:ext cx="814387" cy="814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AC2C4BDC-F14F-4B99-BA3E-813F8340479A}"/>
              </a:ext>
            </a:extLst>
          </p:cNvPr>
          <p:cNvSpPr txBox="1"/>
          <p:nvPr/>
        </p:nvSpPr>
        <p:spPr>
          <a:xfrm>
            <a:off x="948928" y="2214596"/>
            <a:ext cx="1901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Private Endpoint</a:t>
            </a:r>
            <a:endParaRPr lang="en-US" dirty="0"/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A69A3FED-FE99-4296-9159-9C684685DC8E}"/>
              </a:ext>
            </a:extLst>
          </p:cNvPr>
          <p:cNvCxnSpPr>
            <a:cxnSpLocks/>
          </p:cNvCxnSpPr>
          <p:nvPr/>
        </p:nvCxnSpPr>
        <p:spPr>
          <a:xfrm flipV="1">
            <a:off x="1750961" y="4809650"/>
            <a:ext cx="1" cy="80649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CE6C0290-A9DE-4BB4-BF8A-7B46071287D8}"/>
              </a:ext>
            </a:extLst>
          </p:cNvPr>
          <p:cNvSpPr txBox="1"/>
          <p:nvPr/>
        </p:nvSpPr>
        <p:spPr>
          <a:xfrm>
            <a:off x="1097758" y="5616147"/>
            <a:ext cx="1603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External Calls</a:t>
            </a:r>
            <a:endParaRPr lang="en-US" dirty="0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AA5EFD4B-2F1F-4D67-B2CC-BF90B5D76F51}"/>
              </a:ext>
            </a:extLst>
          </p:cNvPr>
          <p:cNvSpPr txBox="1"/>
          <p:nvPr/>
        </p:nvSpPr>
        <p:spPr>
          <a:xfrm>
            <a:off x="1467870" y="4809650"/>
            <a:ext cx="5661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5400" b="1" dirty="0">
                <a:solidFill>
                  <a:srgbClr val="FF0000"/>
                </a:solidFill>
              </a:rPr>
              <a:t>X</a:t>
            </a:r>
            <a:endParaRPr lang="en-US" sz="5400" b="1" dirty="0">
              <a:solidFill>
                <a:srgbClr val="FF0000"/>
              </a:solidFill>
            </a:endParaRP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454B207D-5867-43DF-AE8B-234953D2277D}"/>
              </a:ext>
            </a:extLst>
          </p:cNvPr>
          <p:cNvSpPr txBox="1"/>
          <p:nvPr/>
        </p:nvSpPr>
        <p:spPr>
          <a:xfrm>
            <a:off x="6873652" y="2200309"/>
            <a:ext cx="1716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Virtual Network</a:t>
            </a:r>
            <a:endParaRPr lang="en-US" b="1" dirty="0"/>
          </a:p>
        </p:txBody>
      </p: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A53125B0-C061-4EB6-8C25-14E8440D2D44}"/>
              </a:ext>
            </a:extLst>
          </p:cNvPr>
          <p:cNvCxnSpPr>
            <a:cxnSpLocks/>
          </p:cNvCxnSpPr>
          <p:nvPr/>
        </p:nvCxnSpPr>
        <p:spPr>
          <a:xfrm flipH="1">
            <a:off x="2484459" y="4254751"/>
            <a:ext cx="3493672" cy="1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ZoneTexte 34">
            <a:extLst>
              <a:ext uri="{FF2B5EF4-FFF2-40B4-BE49-F238E27FC236}">
                <a16:creationId xmlns:a16="http://schemas.microsoft.com/office/drawing/2014/main" id="{2A3EF1A1-15DB-47DE-AD41-09F163494C26}"/>
              </a:ext>
            </a:extLst>
          </p:cNvPr>
          <p:cNvSpPr txBox="1"/>
          <p:nvPr/>
        </p:nvSpPr>
        <p:spPr>
          <a:xfrm>
            <a:off x="3607815" y="3915365"/>
            <a:ext cx="1292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Intenal calls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465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369" y="2912649"/>
            <a:ext cx="11110913" cy="1171466"/>
          </a:xfrm>
        </p:spPr>
        <p:txBody>
          <a:bodyPr/>
          <a:lstStyle/>
          <a:p>
            <a:r>
              <a:rPr lang="es-ES" sz="6000" b="1" dirty="0"/>
              <a:t>Demonstration – APIM Networking</a:t>
            </a:r>
          </a:p>
        </p:txBody>
      </p:sp>
    </p:spTree>
    <p:extLst>
      <p:ext uri="{BB962C8B-B14F-4D97-AF65-F5344CB8AC3E}">
        <p14:creationId xmlns:p14="http://schemas.microsoft.com/office/powerpoint/2010/main" val="535824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DC476FF7-223B-4B1D-855C-1B8E43BD0A37}"/>
              </a:ext>
            </a:extLst>
          </p:cNvPr>
          <p:cNvSpPr/>
          <p:nvPr/>
        </p:nvSpPr>
        <p:spPr>
          <a:xfrm>
            <a:off x="6208661" y="2214597"/>
            <a:ext cx="5905349" cy="256338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Flight API – APIM Monitoring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E8E5A04-B71B-4346-9702-607A5533428F}"/>
              </a:ext>
            </a:extLst>
          </p:cNvPr>
          <p:cNvSpPr txBox="1"/>
          <p:nvPr/>
        </p:nvSpPr>
        <p:spPr>
          <a:xfrm>
            <a:off x="1179902" y="4408648"/>
            <a:ext cx="1278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FLIGHT API</a:t>
            </a:r>
            <a:endParaRPr lang="en-US" dirty="0"/>
          </a:p>
        </p:txBody>
      </p:sp>
      <p:pic>
        <p:nvPicPr>
          <p:cNvPr id="7" name="Image 6" descr="Une image contenant dessin&#10;&#10;Description générée automatiquement">
            <a:extLst>
              <a:ext uri="{FF2B5EF4-FFF2-40B4-BE49-F238E27FC236}">
                <a16:creationId xmlns:a16="http://schemas.microsoft.com/office/drawing/2014/main" id="{73EA63A2-4804-4749-BECD-17FEE7F895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17" t="2976" r="21770"/>
          <a:stretch/>
        </p:blipFill>
        <p:spPr>
          <a:xfrm>
            <a:off x="1343769" y="3579019"/>
            <a:ext cx="884334" cy="814387"/>
          </a:xfrm>
          <a:prstGeom prst="rect">
            <a:avLst/>
          </a:prstGeom>
        </p:spPr>
      </p:pic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C46362D5-AA2B-485F-A5A4-031A10BE5EE2}"/>
              </a:ext>
            </a:extLst>
          </p:cNvPr>
          <p:cNvCxnSpPr>
            <a:cxnSpLocks/>
          </p:cNvCxnSpPr>
          <p:nvPr/>
        </p:nvCxnSpPr>
        <p:spPr>
          <a:xfrm>
            <a:off x="2509837" y="3842506"/>
            <a:ext cx="35861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5B712082-F286-4574-9FC3-F06425A2710B}"/>
              </a:ext>
            </a:extLst>
          </p:cNvPr>
          <p:cNvSpPr txBox="1"/>
          <p:nvPr/>
        </p:nvSpPr>
        <p:spPr>
          <a:xfrm>
            <a:off x="3780233" y="3473173"/>
            <a:ext cx="947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Manage</a:t>
            </a:r>
            <a:endParaRPr lang="en-US" dirty="0"/>
          </a:p>
        </p:txBody>
      </p:sp>
      <p:pic>
        <p:nvPicPr>
          <p:cNvPr id="12" name="Image 11" descr="Une image contenant dessin&#10;&#10;Description générée automatiquement">
            <a:extLst>
              <a:ext uri="{FF2B5EF4-FFF2-40B4-BE49-F238E27FC236}">
                <a16:creationId xmlns:a16="http://schemas.microsoft.com/office/drawing/2014/main" id="{517C7809-1A5C-49F3-9C66-959CC5138E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0731" y="3343633"/>
            <a:ext cx="997745" cy="997745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96BF9453-29E0-40AD-ABC7-DFFD0046AC0F}"/>
              </a:ext>
            </a:extLst>
          </p:cNvPr>
          <p:cNvSpPr txBox="1"/>
          <p:nvPr/>
        </p:nvSpPr>
        <p:spPr>
          <a:xfrm>
            <a:off x="6787897" y="4383287"/>
            <a:ext cx="1888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API Management</a:t>
            </a:r>
            <a:endParaRPr lang="en-US" dirty="0"/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052E3BC0-C86D-4F03-8B7E-2FAD5B44BD35}"/>
              </a:ext>
            </a:extLst>
          </p:cNvPr>
          <p:cNvSpPr/>
          <p:nvPr/>
        </p:nvSpPr>
        <p:spPr>
          <a:xfrm>
            <a:off x="9325255" y="2475310"/>
            <a:ext cx="614362" cy="2277309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</a:t>
            </a:r>
          </a:p>
          <a:p>
            <a:pPr algn="ctr"/>
            <a:r>
              <a:rPr lang="fr-FR" dirty="0"/>
              <a:t>O</a:t>
            </a:r>
          </a:p>
          <a:p>
            <a:pPr algn="ctr"/>
            <a:r>
              <a:rPr lang="fr-FR" dirty="0"/>
              <a:t>L</a:t>
            </a:r>
          </a:p>
          <a:p>
            <a:pPr algn="ctr"/>
            <a:r>
              <a:rPr lang="fr-FR" dirty="0"/>
              <a:t>I</a:t>
            </a:r>
          </a:p>
          <a:p>
            <a:pPr algn="ctr"/>
            <a:r>
              <a:rPr lang="fr-FR" dirty="0"/>
              <a:t>C</a:t>
            </a:r>
          </a:p>
          <a:p>
            <a:pPr algn="ctr"/>
            <a:r>
              <a:rPr lang="fr-FR" dirty="0"/>
              <a:t>I</a:t>
            </a:r>
          </a:p>
          <a:p>
            <a:pPr algn="ctr"/>
            <a:r>
              <a:rPr lang="fr-FR" dirty="0"/>
              <a:t>E</a:t>
            </a:r>
          </a:p>
          <a:p>
            <a:pPr algn="ctr"/>
            <a:r>
              <a:rPr lang="fr-FR" dirty="0"/>
              <a:t>S</a:t>
            </a:r>
          </a:p>
        </p:txBody>
      </p:sp>
      <p:sp>
        <p:nvSpPr>
          <p:cNvPr id="6" name="Título 4">
            <a:extLst>
              <a:ext uri="{FF2B5EF4-FFF2-40B4-BE49-F238E27FC236}">
                <a16:creationId xmlns:a16="http://schemas.microsoft.com/office/drawing/2014/main" id="{B429F065-E130-47BA-A87F-B676D9255C75}"/>
              </a:ext>
            </a:extLst>
          </p:cNvPr>
          <p:cNvSpPr txBox="1">
            <a:spLocks/>
          </p:cNvSpPr>
          <p:nvPr/>
        </p:nvSpPr>
        <p:spPr>
          <a:xfrm>
            <a:off x="9846028" y="2658022"/>
            <a:ext cx="4927423" cy="190993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561B64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fr-FR" sz="2000" dirty="0">
                <a:solidFill>
                  <a:srgbClr val="171717"/>
                </a:solidFill>
                <a:latin typeface="Segoe UI" panose="020B0502040204020203" pitchFamily="34" charset="0"/>
              </a:rPr>
              <a:t> </a:t>
            </a:r>
            <a:r>
              <a:rPr lang="en-US" sz="2000" dirty="0">
                <a:solidFill>
                  <a:srgbClr val="171717"/>
                </a:solidFill>
                <a:latin typeface="Segoe UI" panose="020B0502040204020203" pitchFamily="34" charset="0"/>
              </a:rPr>
              <a:t>- Authorization</a:t>
            </a:r>
          </a:p>
          <a:p>
            <a:pPr algn="just"/>
            <a:r>
              <a:rPr lang="en-US" sz="2000" dirty="0">
                <a:solidFill>
                  <a:srgbClr val="171717"/>
                </a:solidFill>
                <a:latin typeface="Segoe UI" panose="020B0502040204020203" pitchFamily="34" charset="0"/>
              </a:rPr>
              <a:t> - Add Headers</a:t>
            </a:r>
          </a:p>
          <a:p>
            <a:pPr algn="just"/>
            <a:r>
              <a:rPr lang="en-US" sz="2000" dirty="0">
                <a:solidFill>
                  <a:srgbClr val="171717"/>
                </a:solidFill>
                <a:latin typeface="Segoe UI" panose="020B0502040204020203" pitchFamily="34" charset="0"/>
              </a:rPr>
              <a:t> - Rate Limit</a:t>
            </a:r>
          </a:p>
          <a:p>
            <a:pPr algn="just"/>
            <a:r>
              <a:rPr lang="en-US" sz="2000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 - Error trace</a:t>
            </a: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000B80B8-835D-4FA6-8900-A4422BBAE6EA}"/>
              </a:ext>
            </a:extLst>
          </p:cNvPr>
          <p:cNvCxnSpPr>
            <a:cxnSpLocks/>
          </p:cNvCxnSpPr>
          <p:nvPr/>
        </p:nvCxnSpPr>
        <p:spPr>
          <a:xfrm flipV="1">
            <a:off x="1785936" y="2636044"/>
            <a:ext cx="0" cy="85725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3199FE31-EB36-462F-B30F-52A636BFD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769" y="1478757"/>
            <a:ext cx="814387" cy="814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AC2C4BDC-F14F-4B99-BA3E-813F8340479A}"/>
              </a:ext>
            </a:extLst>
          </p:cNvPr>
          <p:cNvSpPr txBox="1"/>
          <p:nvPr/>
        </p:nvSpPr>
        <p:spPr>
          <a:xfrm>
            <a:off x="948928" y="2214596"/>
            <a:ext cx="1901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Private Endpoint</a:t>
            </a:r>
            <a:endParaRPr lang="en-US" dirty="0"/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A69A3FED-FE99-4296-9159-9C684685DC8E}"/>
              </a:ext>
            </a:extLst>
          </p:cNvPr>
          <p:cNvCxnSpPr>
            <a:cxnSpLocks/>
          </p:cNvCxnSpPr>
          <p:nvPr/>
        </p:nvCxnSpPr>
        <p:spPr>
          <a:xfrm flipV="1">
            <a:off x="1750961" y="4809650"/>
            <a:ext cx="1" cy="80649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CE6C0290-A9DE-4BB4-BF8A-7B46071287D8}"/>
              </a:ext>
            </a:extLst>
          </p:cNvPr>
          <p:cNvSpPr txBox="1"/>
          <p:nvPr/>
        </p:nvSpPr>
        <p:spPr>
          <a:xfrm>
            <a:off x="1097758" y="5616147"/>
            <a:ext cx="1603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External Calls</a:t>
            </a:r>
            <a:endParaRPr lang="en-US" dirty="0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AA5EFD4B-2F1F-4D67-B2CC-BF90B5D76F51}"/>
              </a:ext>
            </a:extLst>
          </p:cNvPr>
          <p:cNvSpPr txBox="1"/>
          <p:nvPr/>
        </p:nvSpPr>
        <p:spPr>
          <a:xfrm>
            <a:off x="1467870" y="4809650"/>
            <a:ext cx="5661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5400" b="1" dirty="0">
                <a:solidFill>
                  <a:srgbClr val="FF0000"/>
                </a:solidFill>
              </a:rPr>
              <a:t>X</a:t>
            </a:r>
            <a:endParaRPr lang="en-US" sz="5400" b="1" dirty="0">
              <a:solidFill>
                <a:srgbClr val="FF0000"/>
              </a:solidFill>
            </a:endParaRP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454B207D-5867-43DF-AE8B-234953D2277D}"/>
              </a:ext>
            </a:extLst>
          </p:cNvPr>
          <p:cNvSpPr txBox="1"/>
          <p:nvPr/>
        </p:nvSpPr>
        <p:spPr>
          <a:xfrm>
            <a:off x="6873652" y="2200309"/>
            <a:ext cx="1716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Virtual Network</a:t>
            </a:r>
            <a:endParaRPr lang="en-US" b="1" dirty="0"/>
          </a:p>
        </p:txBody>
      </p: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A53125B0-C061-4EB6-8C25-14E8440D2D44}"/>
              </a:ext>
            </a:extLst>
          </p:cNvPr>
          <p:cNvCxnSpPr>
            <a:cxnSpLocks/>
          </p:cNvCxnSpPr>
          <p:nvPr/>
        </p:nvCxnSpPr>
        <p:spPr>
          <a:xfrm flipH="1">
            <a:off x="2484459" y="4254751"/>
            <a:ext cx="3493672" cy="1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ZoneTexte 34">
            <a:extLst>
              <a:ext uri="{FF2B5EF4-FFF2-40B4-BE49-F238E27FC236}">
                <a16:creationId xmlns:a16="http://schemas.microsoft.com/office/drawing/2014/main" id="{2A3EF1A1-15DB-47DE-AD41-09F163494C26}"/>
              </a:ext>
            </a:extLst>
          </p:cNvPr>
          <p:cNvSpPr txBox="1"/>
          <p:nvPr/>
        </p:nvSpPr>
        <p:spPr>
          <a:xfrm>
            <a:off x="3607815" y="3915365"/>
            <a:ext cx="1292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Intenal calls</a:t>
            </a:r>
            <a:endParaRPr lang="en-US" dirty="0"/>
          </a:p>
        </p:txBody>
      </p:sp>
      <p:pic>
        <p:nvPicPr>
          <p:cNvPr id="13" name="Image 12" descr="Une image contenant dessin&#10;&#10;Description générée automatiquement">
            <a:extLst>
              <a:ext uri="{FF2B5EF4-FFF2-40B4-BE49-F238E27FC236}">
                <a16:creationId xmlns:a16="http://schemas.microsoft.com/office/drawing/2014/main" id="{501D7DD4-15EB-453A-8F27-52F232D555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8999" y="4872684"/>
            <a:ext cx="1767838" cy="928115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200907C9-9F43-4554-A698-76C11C9A3B6C}"/>
              </a:ext>
            </a:extLst>
          </p:cNvPr>
          <p:cNvSpPr txBox="1"/>
          <p:nvPr/>
        </p:nvSpPr>
        <p:spPr>
          <a:xfrm>
            <a:off x="3268410" y="5770854"/>
            <a:ext cx="2332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Application Insights</a:t>
            </a:r>
            <a:endParaRPr lang="en-US" dirty="0"/>
          </a:p>
        </p:txBody>
      </p:sp>
      <p:cxnSp>
        <p:nvCxnSpPr>
          <p:cNvPr id="19" name="Connecteur : en angle 18">
            <a:extLst>
              <a:ext uri="{FF2B5EF4-FFF2-40B4-BE49-F238E27FC236}">
                <a16:creationId xmlns:a16="http://schemas.microsoft.com/office/drawing/2014/main" id="{13B0E261-968D-4AF6-ABD5-9E2BE3D80398}"/>
              </a:ext>
            </a:extLst>
          </p:cNvPr>
          <p:cNvCxnSpPr>
            <a:cxnSpLocks/>
            <a:stCxn id="14" idx="2"/>
          </p:cNvCxnSpPr>
          <p:nvPr/>
        </p:nvCxnSpPr>
        <p:spPr>
          <a:xfrm rot="5400000">
            <a:off x="6044918" y="3649597"/>
            <a:ext cx="584123" cy="2790166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ZoneTexte 24">
            <a:extLst>
              <a:ext uri="{FF2B5EF4-FFF2-40B4-BE49-F238E27FC236}">
                <a16:creationId xmlns:a16="http://schemas.microsoft.com/office/drawing/2014/main" id="{352B4C5F-EEB5-4E9C-B6E7-CEF761B4C57F}"/>
              </a:ext>
            </a:extLst>
          </p:cNvPr>
          <p:cNvSpPr txBox="1"/>
          <p:nvPr/>
        </p:nvSpPr>
        <p:spPr>
          <a:xfrm>
            <a:off x="5762391" y="4982034"/>
            <a:ext cx="2332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Send Logs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047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369" y="2912649"/>
            <a:ext cx="11110913" cy="1171466"/>
          </a:xfrm>
        </p:spPr>
        <p:txBody>
          <a:bodyPr/>
          <a:lstStyle/>
          <a:p>
            <a:r>
              <a:rPr lang="es-ES" sz="6000" b="1" dirty="0"/>
              <a:t>Demonstration – APIM Monitoring</a:t>
            </a:r>
          </a:p>
        </p:txBody>
      </p:sp>
    </p:spTree>
    <p:extLst>
      <p:ext uri="{BB962C8B-B14F-4D97-AF65-F5344CB8AC3E}">
        <p14:creationId xmlns:p14="http://schemas.microsoft.com/office/powerpoint/2010/main" val="12557365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C1C39-9066-4A6B-8C79-E2D9687C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Sponsors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071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996B35D-E093-4E41-ACE9-1A585A673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45" y="0"/>
            <a:ext cx="6046109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CC697C3-64D3-4CC4-B858-183AF014A74E}"/>
              </a:ext>
            </a:extLst>
          </p:cNvPr>
          <p:cNvSpPr txBox="1"/>
          <p:nvPr/>
        </p:nvSpPr>
        <p:spPr>
          <a:xfrm rot="21193628">
            <a:off x="1386863" y="4518508"/>
            <a:ext cx="45414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GRACIAS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0CFEC10-C209-4784-A902-7B092A9A82BB}"/>
              </a:ext>
            </a:extLst>
          </p:cNvPr>
          <p:cNvSpPr txBox="1"/>
          <p:nvPr/>
        </p:nvSpPr>
        <p:spPr>
          <a:xfrm>
            <a:off x="8157028" y="1422400"/>
            <a:ext cx="274895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Más información: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  <a:hlinkClick r:id="rId3"/>
              </a:rPr>
              <a:t>info@netcoreconf.com</a:t>
            </a: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@Netcoreconf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Visítanos en: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netcoreconf.com</a:t>
            </a: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111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C1C39-9066-4A6B-8C79-E2D9687C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Sponsors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748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Nosotros</a:t>
            </a:r>
          </a:p>
        </p:txBody>
      </p:sp>
      <p:sp>
        <p:nvSpPr>
          <p:cNvPr id="6" name="Subtitle 1"/>
          <p:cNvSpPr txBox="1">
            <a:spLocks/>
          </p:cNvSpPr>
          <p:nvPr/>
        </p:nvSpPr>
        <p:spPr>
          <a:xfrm>
            <a:off x="358281" y="1756824"/>
            <a:ext cx="3612461" cy="659901"/>
          </a:xfrm>
          <a:prstGeom prst="rect">
            <a:avLst/>
          </a:prstGeom>
        </p:spPr>
        <p:txBody>
          <a:bodyPr vert="horz" wrap="square" lIns="165839" tIns="165839" rIns="0" bIns="0" rtlCol="0" anchor="t" anchorCtr="0">
            <a:spAutoFit/>
          </a:bodyPr>
          <a:lstStyle>
            <a:lvl1pPr marL="633579" indent="-630079" algn="l" defTabSz="995548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528" b="1" kern="1200" spc="-110" baseline="0" dirty="0" smtClean="0">
                <a:solidFill>
                  <a:schemeClr val="tx1">
                    <a:alpha val="99000"/>
                  </a:schemeClr>
                </a:soli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  <a:lvl2pPr marL="381548" indent="-378047" algn="l" defTabSz="995548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1600" kern="1200" spc="-55" baseline="0" dirty="0" smtClean="0">
                <a:solidFill>
                  <a:schemeClr val="tx1">
                    <a:alpha val="99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1244436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742209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2239983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  <a:lvl6pPr marL="2737757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5531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33305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31079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33579" marR="0" lvl="0" indent="-630079" algn="l" defTabSz="99554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s-ES" sz="3200" b="1" i="0" u="none" strike="noStrike" kern="1200" cap="none" spc="-110" normalizeH="0" baseline="0" noProof="0" dirty="0">
                <a:ln>
                  <a:noFill/>
                </a:ln>
                <a:solidFill>
                  <a:prstClr val="black">
                    <a:alpha val="99000"/>
                  </a:prstClr>
                </a:solidFill>
                <a:effectLst/>
                <a:uLnTx/>
                <a:uFillTx/>
                <a:latin typeface="Segoe UI Light" pitchFamily="34" charset="0"/>
                <a:cs typeface="Segoe UI" pitchFamily="34" charset="0"/>
              </a:rPr>
              <a:t>Jorge Fernández</a:t>
            </a:r>
          </a:p>
        </p:txBody>
      </p:sp>
      <p:sp>
        <p:nvSpPr>
          <p:cNvPr id="9" name="Text Placeholder 4"/>
          <p:cNvSpPr txBox="1">
            <a:spLocks/>
          </p:cNvSpPr>
          <p:nvPr/>
        </p:nvSpPr>
        <p:spPr>
          <a:xfrm>
            <a:off x="611258" y="2566449"/>
            <a:ext cx="5484742" cy="1991740"/>
          </a:xfrm>
          <a:prstGeom prst="rect">
            <a:avLst/>
          </a:prstGeom>
        </p:spPr>
        <p:txBody>
          <a:bodyPr vert="horz" wrap="square" lIns="165839" tIns="165839" rIns="0" bIns="0" rtlCol="0" anchor="t" anchorCtr="0">
            <a:spAutoFit/>
          </a:bodyPr>
          <a:lstStyle>
            <a:lvl1pPr marL="373331" indent="-373331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sz="3528" b="0" kern="1200" spc="-110" baseline="0" dirty="0">
                <a:solidFill>
                  <a:schemeClr val="tx1">
                    <a:alpha val="99000"/>
                  </a:schemeClr>
                </a:soli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  <a:lvl2pPr marL="808882" indent="-311109" algn="l" defTabSz="9955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lang="es-ES" sz="1600" kern="1200" dirty="0" smtClean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1244436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742209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2239983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  <a:lvl6pPr marL="2737757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5531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33305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31079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73331" marR="0" lvl="0" indent="-373331" algn="l" defTabSz="99554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2538" b="0" i="0" u="none" strike="noStrike" kern="1200" cap="none" spc="-110" normalizeH="0" baseline="0" noProof="0" dirty="0">
                <a:ln>
                  <a:noFill/>
                </a:ln>
                <a:solidFill>
                  <a:prstClr val="black">
                    <a:alpha val="99000"/>
                  </a:prstClr>
                </a:solidFill>
                <a:effectLst/>
                <a:uLnTx/>
                <a:uFillTx/>
                <a:latin typeface="Segoe UI Light" pitchFamily="34" charset="0"/>
                <a:cs typeface="Segoe UI" pitchFamily="34" charset="0"/>
              </a:rPr>
              <a:t>Team Leader at </a:t>
            </a:r>
            <a:r>
              <a:rPr kumimoji="0" lang="en-US" sz="2538" b="0" i="0" u="none" strike="noStrike" kern="1200" cap="none" spc="-110" normalizeH="0" baseline="0" noProof="0" dirty="0" err="1">
                <a:ln>
                  <a:noFill/>
                </a:ln>
                <a:solidFill>
                  <a:prstClr val="black">
                    <a:alpha val="99000"/>
                  </a:prstClr>
                </a:solidFill>
                <a:effectLst/>
                <a:uLnTx/>
                <a:uFillTx/>
                <a:latin typeface="Segoe UI Light" pitchFamily="34" charset="0"/>
                <a:cs typeface="Segoe UI" pitchFamily="34" charset="0"/>
              </a:rPr>
              <a:t>Encamina</a:t>
            </a:r>
            <a:endParaRPr kumimoji="0" lang="en-US" sz="2538" b="0" i="0" u="none" strike="noStrike" kern="1200" cap="none" spc="-110" normalizeH="0" baseline="0" noProof="0" dirty="0">
              <a:ln>
                <a:noFill/>
              </a:ln>
              <a:solidFill>
                <a:prstClr val="black">
                  <a:alpha val="99000"/>
                </a:prstClr>
              </a:solidFill>
              <a:effectLst/>
              <a:uLnTx/>
              <a:uFillTx/>
              <a:latin typeface="Segoe UI Light" pitchFamily="34" charset="0"/>
              <a:cs typeface="Segoe UI" pitchFamily="34" charset="0"/>
            </a:endParaRPr>
          </a:p>
          <a:p>
            <a:pPr marL="0" marR="0" lvl="1" indent="0" algn="l" defTabSz="99554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63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marR="0" lvl="1" indent="0" algn="l" defTabSz="99554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631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  <a:hlinkClick r:id="rId3"/>
              </a:rPr>
              <a:t>j</a:t>
            </a:r>
            <a:r>
              <a:rPr kumimoji="0" lang="en-US" sz="163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  <a:hlinkClick r:id="rId3"/>
              </a:rPr>
              <a:t>orge.fernandez@encamina.com</a:t>
            </a:r>
            <a:r>
              <a:rPr kumimoji="0" lang="en-US" sz="163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 </a:t>
            </a:r>
          </a:p>
          <a:p>
            <a:pPr marL="0" marR="0" lvl="1" indent="0" algn="l" defTabSz="99554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3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       @jorgefdezsa</a:t>
            </a:r>
            <a:r>
              <a:rPr kumimoji="0" lang="en-US" sz="181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</a:p>
          <a:p>
            <a:pPr marL="339620" marR="0" lvl="1" indent="0" algn="l" defTabSz="99554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45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" name="Subtitle 1"/>
          <p:cNvSpPr txBox="1">
            <a:spLocks/>
          </p:cNvSpPr>
          <p:nvPr/>
        </p:nvSpPr>
        <p:spPr>
          <a:xfrm>
            <a:off x="6501897" y="1935097"/>
            <a:ext cx="3611879" cy="659322"/>
          </a:xfrm>
          <a:prstGeom prst="rect">
            <a:avLst/>
          </a:prstGeom>
        </p:spPr>
        <p:txBody>
          <a:bodyPr vert="horz" lIns="90290" tIns="45145" rIns="90290" bIns="45145" rtlCol="0">
            <a:noAutofit/>
          </a:bodyPr>
          <a:lstStyle>
            <a:lvl1pPr marL="373331" indent="-373331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808882" indent="-311109" algn="l" defTabSz="9955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lang="es-ES" sz="1600" kern="1200" dirty="0" smtClean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1244436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742209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2239983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  <a:lvl6pPr marL="2737757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5531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33305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31079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9554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3200" b="1" i="0" u="none" strike="noStrike" kern="1200" cap="none" spc="-99" normalizeH="0" baseline="0" noProof="0" dirty="0">
                <a:ln>
                  <a:noFill/>
                </a:ln>
                <a:solidFill>
                  <a:prstClr val="black">
                    <a:alpha val="99000"/>
                  </a:prstClr>
                </a:solidFill>
                <a:effectLst/>
                <a:uLnTx/>
                <a:uFillTx/>
                <a:latin typeface="Segoe UI Light" pitchFamily="34" charset="0"/>
                <a:cs typeface="Segoe UI" pitchFamily="34" charset="0"/>
              </a:rPr>
              <a:t>Sergio Parra</a:t>
            </a:r>
          </a:p>
        </p:txBody>
      </p:sp>
      <p:sp>
        <p:nvSpPr>
          <p:cNvPr id="12" name="Text Placeholder 4"/>
          <p:cNvSpPr txBox="1">
            <a:spLocks/>
          </p:cNvSpPr>
          <p:nvPr/>
        </p:nvSpPr>
        <p:spPr>
          <a:xfrm>
            <a:off x="6501897" y="2663405"/>
            <a:ext cx="5914630" cy="2171314"/>
          </a:xfrm>
          <a:prstGeom prst="rect">
            <a:avLst/>
          </a:prstGeom>
        </p:spPr>
        <p:txBody>
          <a:bodyPr vert="horz" lIns="90290" tIns="45145" rIns="90290" bIns="45145" rtlCol="0">
            <a:normAutofit lnSpcReduction="10000"/>
          </a:bodyPr>
          <a:lstStyle>
            <a:lvl1pPr marL="373331" indent="-373331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808882" indent="-311109" algn="l" defTabSz="9955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lang="es-ES" sz="1600" kern="1200" dirty="0" smtClean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1244436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742209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2239983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  <a:lvl6pPr marL="2737757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5531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33305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31079" indent="-248887" algn="l" defTabSz="9955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73331" marR="0" lvl="0" indent="-373331" algn="l" defTabSz="99554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2538" b="0" i="0" u="none" strike="noStrike" kern="1200" cap="none" spc="-99" normalizeH="0" baseline="0" noProof="0" dirty="0">
                <a:ln>
                  <a:noFill/>
                </a:ln>
                <a:solidFill>
                  <a:prstClr val="black">
                    <a:alpha val="99000"/>
                  </a:prstClr>
                </a:solidFill>
                <a:effectLst/>
                <a:uLnTx/>
                <a:uFillTx/>
                <a:latin typeface="Segoe UI Light" pitchFamily="34" charset="0"/>
                <a:cs typeface="Segoe UI" pitchFamily="34" charset="0"/>
              </a:rPr>
              <a:t>Software Architect at </a:t>
            </a:r>
            <a:r>
              <a:rPr kumimoji="0" lang="en-US" sz="2538" b="0" i="0" u="none" strike="noStrike" kern="1200" cap="none" spc="-99" normalizeH="0" baseline="0" noProof="0" dirty="0" err="1">
                <a:ln>
                  <a:noFill/>
                </a:ln>
                <a:solidFill>
                  <a:prstClr val="black">
                    <a:alpha val="99000"/>
                  </a:prstClr>
                </a:solidFill>
                <a:effectLst/>
                <a:uLnTx/>
                <a:uFillTx/>
                <a:latin typeface="Segoe UI Light" pitchFamily="34" charset="0"/>
                <a:cs typeface="Segoe UI" pitchFamily="34" charset="0"/>
              </a:rPr>
              <a:t>Encamina</a:t>
            </a:r>
            <a:endParaRPr kumimoji="0" lang="en-US" sz="2538" b="0" i="0" u="none" strike="noStrike" kern="1200" cap="none" spc="-99" normalizeH="0" baseline="0" noProof="0" dirty="0">
              <a:ln>
                <a:noFill/>
              </a:ln>
              <a:solidFill>
                <a:prstClr val="black">
                  <a:alpha val="99000"/>
                </a:prstClr>
              </a:solidFill>
              <a:effectLst/>
              <a:uLnTx/>
              <a:uFillTx/>
              <a:latin typeface="Segoe UI Light" pitchFamily="34" charset="0"/>
              <a:cs typeface="Segoe UI" pitchFamily="34" charset="0"/>
            </a:endParaRPr>
          </a:p>
          <a:p>
            <a:pPr marL="0" marR="0" lvl="0" indent="0" algn="l" defTabSz="99554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538" b="0" i="0" u="none" strike="noStrike" kern="1200" cap="none" spc="-99" normalizeH="0" baseline="0" noProof="0" dirty="0">
              <a:ln>
                <a:noFill/>
              </a:ln>
              <a:solidFill>
                <a:prstClr val="black">
                  <a:alpha val="99000"/>
                </a:prstClr>
              </a:solidFill>
              <a:effectLst/>
              <a:uLnTx/>
              <a:uFillTx/>
              <a:latin typeface="Segoe UI Light" pitchFamily="34" charset="0"/>
              <a:cs typeface="Segoe UI" pitchFamily="34" charset="0"/>
            </a:endParaRPr>
          </a:p>
          <a:p>
            <a:pPr marL="0" marR="0" lvl="1" indent="0" algn="l" defTabSz="99554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3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  <a:hlinkClick r:id="rId4"/>
              </a:rPr>
              <a:t>http://blogs.encamina.com/piensa-en-software-desarrolla-en-colores/</a:t>
            </a:r>
            <a:r>
              <a:rPr kumimoji="0" lang="en-US" sz="163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</a:p>
          <a:p>
            <a:pPr marL="0" marR="0" lvl="1" indent="0" algn="l" defTabSz="99554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3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  <a:hlinkClick r:id="rId5"/>
              </a:rPr>
              <a:t>sparra@encamina.com</a:t>
            </a:r>
            <a:r>
              <a:rPr kumimoji="0" lang="en-US" sz="163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 </a:t>
            </a:r>
          </a:p>
          <a:p>
            <a:pPr marL="0" marR="0" lvl="1" indent="0" algn="l" defTabSz="99554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3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        @</a:t>
            </a:r>
            <a:r>
              <a:rPr kumimoji="0" lang="en-US" sz="1631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cs typeface="Segoe UI Light" panose="020B0502040204020203" pitchFamily="34" charset="0"/>
              </a:rPr>
              <a:t>sparraguerra</a:t>
            </a:r>
            <a:endParaRPr kumimoji="0" lang="en-US" sz="108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39620" marR="0" lvl="1" indent="0" algn="l" defTabSz="99554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08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 panose="020B0502040204020203" pitchFamily="34" charset="0"/>
              <a:cs typeface="Segoe UI Light" panose="020B0502040204020203" pitchFamily="34" charset="0"/>
              <a:hlinkClick r:id="rId3"/>
            </a:endParaRPr>
          </a:p>
          <a:p>
            <a:pPr marL="373331" marR="0" lvl="0" indent="-373331" algn="l" defTabSz="99554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253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cs typeface="Segoe UI" pitchFamily="34" charset="0"/>
            </a:endParaRPr>
          </a:p>
          <a:p>
            <a:pPr marL="373331" marR="0" lvl="0" indent="-373331" algn="l" defTabSz="99554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145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cs typeface="Segoe UI" pitchFamily="34" charset="0"/>
            </a:endParaRPr>
          </a:p>
        </p:txBody>
      </p:sp>
      <p:pic>
        <p:nvPicPr>
          <p:cNvPr id="13" name="Marcador de posición de imagen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50511">
            <a:off x="10300198" y="942234"/>
            <a:ext cx="1389653" cy="138965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177" y="3988618"/>
            <a:ext cx="449635" cy="365551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451" y="4432050"/>
            <a:ext cx="449635" cy="36555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E1C24D8-665F-462B-8536-D393255B9D6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05894" y="4867495"/>
            <a:ext cx="2123528" cy="1049967"/>
          </a:xfrm>
          <a:prstGeom prst="rect">
            <a:avLst/>
          </a:prstGeom>
        </p:spPr>
      </p:pic>
      <p:pic>
        <p:nvPicPr>
          <p:cNvPr id="1028" name="Picture 4" descr="Resultado de imagen de reconnect mvp">
            <a:extLst>
              <a:ext uri="{FF2B5EF4-FFF2-40B4-BE49-F238E27FC236}">
                <a16:creationId xmlns:a16="http://schemas.microsoft.com/office/drawing/2014/main" id="{196205A5-E035-40BB-AF32-DA0593792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941" y="4867496"/>
            <a:ext cx="3174319" cy="1049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6">
            <a:extLst>
              <a:ext uri="{FF2B5EF4-FFF2-40B4-BE49-F238E27FC236}">
                <a16:creationId xmlns:a16="http://schemas.microsoft.com/office/drawing/2014/main" id="{19ABC0CA-D781-425B-9F64-E309C5F523B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63260" y="4867495"/>
            <a:ext cx="2123528" cy="104996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0AFEFEB-EED3-4152-8FBC-4407B58CC4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13800">
            <a:off x="4122172" y="747223"/>
            <a:ext cx="1576551" cy="157655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193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08B4A7D6-21D8-4A2C-86E4-CEFE8DD02180}"/>
              </a:ext>
            </a:extLst>
          </p:cNvPr>
          <p:cNvSpPr txBox="1">
            <a:spLocks/>
          </p:cNvSpPr>
          <p:nvPr/>
        </p:nvSpPr>
        <p:spPr>
          <a:xfrm>
            <a:off x="1438276" y="1555228"/>
            <a:ext cx="10515600" cy="1171466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561B6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>
                <a:latin typeface="+mn-lt"/>
              </a:rPr>
              <a:t> El “espacio” es finito. </a:t>
            </a:r>
          </a:p>
        </p:txBody>
      </p:sp>
      <p:sp>
        <p:nvSpPr>
          <p:cNvPr id="2" name="Título 4">
            <a:extLst>
              <a:ext uri="{FF2B5EF4-FFF2-40B4-BE49-F238E27FC236}">
                <a16:creationId xmlns:a16="http://schemas.microsoft.com/office/drawing/2014/main" id="{EB821584-C2EB-4EC1-B8F5-D6591163F859}"/>
              </a:ext>
            </a:extLst>
          </p:cNvPr>
          <p:cNvSpPr txBox="1">
            <a:spLocks/>
          </p:cNvSpPr>
          <p:nvPr/>
        </p:nvSpPr>
        <p:spPr>
          <a:xfrm>
            <a:off x="1538289" y="2200382"/>
            <a:ext cx="10515600" cy="1171466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561B6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>
                <a:latin typeface="+mn-lt"/>
              </a:rPr>
              <a:t>Llega el equipo de héroes.</a:t>
            </a:r>
          </a:p>
        </p:txBody>
      </p:sp>
      <p:sp>
        <p:nvSpPr>
          <p:cNvPr id="7" name="Título 4">
            <a:extLst>
              <a:ext uri="{FF2B5EF4-FFF2-40B4-BE49-F238E27FC236}">
                <a16:creationId xmlns:a16="http://schemas.microsoft.com/office/drawing/2014/main" id="{3F0D1EBD-B42C-4121-BD17-119E2A81E27B}"/>
              </a:ext>
            </a:extLst>
          </p:cNvPr>
          <p:cNvSpPr txBox="1">
            <a:spLocks/>
          </p:cNvSpPr>
          <p:nvPr/>
        </p:nvSpPr>
        <p:spPr>
          <a:xfrm>
            <a:off x="1538289" y="2843267"/>
            <a:ext cx="10515600" cy="1171466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561B6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>
                <a:latin typeface="+mn-lt"/>
              </a:rPr>
              <a:t>¿Cómo hemos implementado nuestra solución?</a:t>
            </a:r>
          </a:p>
        </p:txBody>
      </p:sp>
      <p:sp>
        <p:nvSpPr>
          <p:cNvPr id="9" name="Título 4">
            <a:extLst>
              <a:ext uri="{FF2B5EF4-FFF2-40B4-BE49-F238E27FC236}">
                <a16:creationId xmlns:a16="http://schemas.microsoft.com/office/drawing/2014/main" id="{C3BEBA00-FDFA-49E7-B3EE-EAEC1523EFC0}"/>
              </a:ext>
            </a:extLst>
          </p:cNvPr>
          <p:cNvSpPr txBox="1">
            <a:spLocks/>
          </p:cNvSpPr>
          <p:nvPr/>
        </p:nvSpPr>
        <p:spPr>
          <a:xfrm>
            <a:off x="1538289" y="3488586"/>
            <a:ext cx="10515600" cy="1171466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561B6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>
                <a:latin typeface="+mn-lt"/>
              </a:rPr>
              <a:t>El poder del universo en tus manos.</a:t>
            </a:r>
          </a:p>
        </p:txBody>
      </p:sp>
      <p:sp>
        <p:nvSpPr>
          <p:cNvPr id="11" name="Título 4">
            <a:extLst>
              <a:ext uri="{FF2B5EF4-FFF2-40B4-BE49-F238E27FC236}">
                <a16:creationId xmlns:a16="http://schemas.microsoft.com/office/drawing/2014/main" id="{8957BEFA-E08F-43DF-806E-AF6FED809025}"/>
              </a:ext>
            </a:extLst>
          </p:cNvPr>
          <p:cNvSpPr txBox="1">
            <a:spLocks/>
          </p:cNvSpPr>
          <p:nvPr/>
        </p:nvSpPr>
        <p:spPr>
          <a:xfrm>
            <a:off x="1538289" y="4133905"/>
            <a:ext cx="10515600" cy="1171466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561B6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>
                <a:latin typeface="+mn-lt"/>
              </a:rPr>
              <a:t>Demo Time!</a:t>
            </a:r>
          </a:p>
        </p:txBody>
      </p:sp>
    </p:spTree>
    <p:extLst>
      <p:ext uri="{BB962C8B-B14F-4D97-AF65-F5344CB8AC3E}">
        <p14:creationId xmlns:p14="http://schemas.microsoft.com/office/powerpoint/2010/main" val="3200906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What is Azure API Management</a:t>
            </a:r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08B4A7D6-21D8-4A2C-86E4-CEFE8DD02180}"/>
              </a:ext>
            </a:extLst>
          </p:cNvPr>
          <p:cNvSpPr txBox="1">
            <a:spLocks/>
          </p:cNvSpPr>
          <p:nvPr/>
        </p:nvSpPr>
        <p:spPr>
          <a:xfrm>
            <a:off x="1145381" y="1195523"/>
            <a:ext cx="6191249" cy="446695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561B64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2000" b="0" i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API Management (APIM) is a way to create consistent and modern API gateways for existing back-end services.</a:t>
            </a:r>
          </a:p>
          <a:p>
            <a:pPr algn="just"/>
            <a:r>
              <a:rPr lang="en-US" sz="2000" b="0" i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API Management helps organizations publish APIs to external, partner, and internal developers to unlock the potential of their data and services.</a:t>
            </a:r>
            <a:endParaRPr lang="en-US" sz="2000" b="0" i="0" dirty="0">
              <a:solidFill>
                <a:srgbClr val="171717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4" name="Image 3" descr="Une image contenant dessin&#10;&#10;Description générée automatiquement">
            <a:extLst>
              <a:ext uri="{FF2B5EF4-FFF2-40B4-BE49-F238E27FC236}">
                <a16:creationId xmlns:a16="http://schemas.microsoft.com/office/drawing/2014/main" id="{8D39F09E-E1E1-49E3-AC54-641CB9DC71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4338" y="1838324"/>
            <a:ext cx="3012281" cy="301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834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Flight API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E8E5A04-B71B-4346-9702-607A5533428F}"/>
              </a:ext>
            </a:extLst>
          </p:cNvPr>
          <p:cNvSpPr txBox="1"/>
          <p:nvPr/>
        </p:nvSpPr>
        <p:spPr>
          <a:xfrm>
            <a:off x="3064669" y="3814763"/>
            <a:ext cx="1278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FLIGHT API</a:t>
            </a:r>
            <a:endParaRPr lang="en-US" dirty="0"/>
          </a:p>
        </p:txBody>
      </p:sp>
      <p:pic>
        <p:nvPicPr>
          <p:cNvPr id="7" name="Image 6" descr="Une image contenant dessin&#10;&#10;Description générée automatiquement">
            <a:extLst>
              <a:ext uri="{FF2B5EF4-FFF2-40B4-BE49-F238E27FC236}">
                <a16:creationId xmlns:a16="http://schemas.microsoft.com/office/drawing/2014/main" id="{73EA63A2-4804-4749-BECD-17FEE7F895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17" t="2976" r="21770"/>
          <a:stretch/>
        </p:blipFill>
        <p:spPr>
          <a:xfrm>
            <a:off x="3261867" y="2921794"/>
            <a:ext cx="884334" cy="814387"/>
          </a:xfrm>
          <a:prstGeom prst="rect">
            <a:avLst/>
          </a:prstGeom>
        </p:spPr>
      </p:pic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C46362D5-AA2B-485F-A5A4-031A10BE5EE2}"/>
              </a:ext>
            </a:extLst>
          </p:cNvPr>
          <p:cNvCxnSpPr/>
          <p:nvPr/>
        </p:nvCxnSpPr>
        <p:spPr>
          <a:xfrm>
            <a:off x="4343400" y="3471863"/>
            <a:ext cx="35861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5B712082-F286-4574-9FC3-F06425A2710B}"/>
              </a:ext>
            </a:extLst>
          </p:cNvPr>
          <p:cNvSpPr txBox="1"/>
          <p:nvPr/>
        </p:nvSpPr>
        <p:spPr>
          <a:xfrm>
            <a:off x="5477251" y="3089316"/>
            <a:ext cx="947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Manage</a:t>
            </a:r>
            <a:endParaRPr lang="en-US" dirty="0"/>
          </a:p>
        </p:txBody>
      </p:sp>
      <p:pic>
        <p:nvPicPr>
          <p:cNvPr id="12" name="Image 11" descr="Une image contenant dessin&#10;&#10;Description générée automatiquement">
            <a:extLst>
              <a:ext uri="{FF2B5EF4-FFF2-40B4-BE49-F238E27FC236}">
                <a16:creationId xmlns:a16="http://schemas.microsoft.com/office/drawing/2014/main" id="{517C7809-1A5C-49F3-9C66-959CC5138E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868" y="2775109"/>
            <a:ext cx="997745" cy="997745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96BF9453-29E0-40AD-ABC7-DFFD0046AC0F}"/>
              </a:ext>
            </a:extLst>
          </p:cNvPr>
          <p:cNvSpPr txBox="1"/>
          <p:nvPr/>
        </p:nvSpPr>
        <p:spPr>
          <a:xfrm>
            <a:off x="8170071" y="3737253"/>
            <a:ext cx="1888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API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624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2912649"/>
            <a:ext cx="10515600" cy="1171466"/>
          </a:xfrm>
        </p:spPr>
        <p:txBody>
          <a:bodyPr/>
          <a:lstStyle/>
          <a:p>
            <a:r>
              <a:rPr lang="es-ES" sz="6000" b="1" dirty="0"/>
              <a:t>Demonstration – A basic example </a:t>
            </a:r>
          </a:p>
        </p:txBody>
      </p:sp>
    </p:spTree>
    <p:extLst>
      <p:ext uri="{BB962C8B-B14F-4D97-AF65-F5344CB8AC3E}">
        <p14:creationId xmlns:p14="http://schemas.microsoft.com/office/powerpoint/2010/main" val="689389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Flight API - Policies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E8E5A04-B71B-4346-9702-607A5533428F}"/>
              </a:ext>
            </a:extLst>
          </p:cNvPr>
          <p:cNvSpPr txBox="1"/>
          <p:nvPr/>
        </p:nvSpPr>
        <p:spPr>
          <a:xfrm>
            <a:off x="914400" y="3843338"/>
            <a:ext cx="1278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FLIGHT API</a:t>
            </a:r>
            <a:endParaRPr lang="en-US" dirty="0"/>
          </a:p>
        </p:txBody>
      </p:sp>
      <p:pic>
        <p:nvPicPr>
          <p:cNvPr id="7" name="Image 6" descr="Une image contenant dessin&#10;&#10;Description générée automatiquement">
            <a:extLst>
              <a:ext uri="{FF2B5EF4-FFF2-40B4-BE49-F238E27FC236}">
                <a16:creationId xmlns:a16="http://schemas.microsoft.com/office/drawing/2014/main" id="{73EA63A2-4804-4749-BECD-17FEE7F895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17" t="2976" r="21770"/>
          <a:stretch/>
        </p:blipFill>
        <p:spPr>
          <a:xfrm>
            <a:off x="1111598" y="2950369"/>
            <a:ext cx="884334" cy="814387"/>
          </a:xfrm>
          <a:prstGeom prst="rect">
            <a:avLst/>
          </a:prstGeom>
        </p:spPr>
      </p:pic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C46362D5-AA2B-485F-A5A4-031A10BE5EE2}"/>
              </a:ext>
            </a:extLst>
          </p:cNvPr>
          <p:cNvCxnSpPr>
            <a:cxnSpLocks/>
          </p:cNvCxnSpPr>
          <p:nvPr/>
        </p:nvCxnSpPr>
        <p:spPr>
          <a:xfrm>
            <a:off x="2193131" y="3500438"/>
            <a:ext cx="35861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5B712082-F286-4574-9FC3-F06425A2710B}"/>
              </a:ext>
            </a:extLst>
          </p:cNvPr>
          <p:cNvSpPr txBox="1"/>
          <p:nvPr/>
        </p:nvSpPr>
        <p:spPr>
          <a:xfrm>
            <a:off x="3326982" y="3117891"/>
            <a:ext cx="947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Manage</a:t>
            </a:r>
            <a:endParaRPr lang="en-US" dirty="0"/>
          </a:p>
        </p:txBody>
      </p:sp>
      <p:pic>
        <p:nvPicPr>
          <p:cNvPr id="12" name="Image 11" descr="Une image contenant dessin&#10;&#10;Description générée automatiquement">
            <a:extLst>
              <a:ext uri="{FF2B5EF4-FFF2-40B4-BE49-F238E27FC236}">
                <a16:creationId xmlns:a16="http://schemas.microsoft.com/office/drawing/2014/main" id="{517C7809-1A5C-49F3-9C66-959CC5138E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2599" y="2803684"/>
            <a:ext cx="997745" cy="997745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96BF9453-29E0-40AD-ABC7-DFFD0046AC0F}"/>
              </a:ext>
            </a:extLst>
          </p:cNvPr>
          <p:cNvSpPr txBox="1"/>
          <p:nvPr/>
        </p:nvSpPr>
        <p:spPr>
          <a:xfrm>
            <a:off x="5719765" y="3843338"/>
            <a:ext cx="1888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API Management</a:t>
            </a:r>
            <a:endParaRPr lang="en-US" dirty="0"/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052E3BC0-C86D-4F03-8B7E-2FAD5B44BD35}"/>
              </a:ext>
            </a:extLst>
          </p:cNvPr>
          <p:cNvSpPr/>
          <p:nvPr/>
        </p:nvSpPr>
        <p:spPr>
          <a:xfrm>
            <a:off x="7634218" y="1846660"/>
            <a:ext cx="614362" cy="30218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</a:t>
            </a:r>
          </a:p>
          <a:p>
            <a:pPr algn="ctr"/>
            <a:r>
              <a:rPr lang="fr-FR" dirty="0"/>
              <a:t>O</a:t>
            </a:r>
          </a:p>
          <a:p>
            <a:pPr algn="ctr"/>
            <a:r>
              <a:rPr lang="fr-FR" dirty="0"/>
              <a:t>L</a:t>
            </a:r>
          </a:p>
          <a:p>
            <a:pPr algn="ctr"/>
            <a:r>
              <a:rPr lang="fr-FR" dirty="0"/>
              <a:t>I</a:t>
            </a:r>
          </a:p>
          <a:p>
            <a:pPr algn="ctr"/>
            <a:r>
              <a:rPr lang="fr-FR" dirty="0"/>
              <a:t>C</a:t>
            </a:r>
          </a:p>
          <a:p>
            <a:pPr algn="ctr"/>
            <a:r>
              <a:rPr lang="fr-FR" dirty="0"/>
              <a:t>I</a:t>
            </a:r>
          </a:p>
          <a:p>
            <a:pPr algn="ctr"/>
            <a:r>
              <a:rPr lang="fr-FR" dirty="0"/>
              <a:t>E</a:t>
            </a:r>
          </a:p>
          <a:p>
            <a:pPr algn="ctr"/>
            <a:r>
              <a:rPr lang="fr-FR" dirty="0"/>
              <a:t>S</a:t>
            </a:r>
          </a:p>
        </p:txBody>
      </p:sp>
      <p:sp>
        <p:nvSpPr>
          <p:cNvPr id="6" name="Título 4">
            <a:extLst>
              <a:ext uri="{FF2B5EF4-FFF2-40B4-BE49-F238E27FC236}">
                <a16:creationId xmlns:a16="http://schemas.microsoft.com/office/drawing/2014/main" id="{B429F065-E130-47BA-A87F-B676D9255C75}"/>
              </a:ext>
            </a:extLst>
          </p:cNvPr>
          <p:cNvSpPr txBox="1">
            <a:spLocks/>
          </p:cNvSpPr>
          <p:nvPr/>
        </p:nvSpPr>
        <p:spPr>
          <a:xfrm>
            <a:off x="8419528" y="1069079"/>
            <a:ext cx="6191249" cy="446695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561B64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fr-FR" sz="2000" dirty="0">
                <a:solidFill>
                  <a:srgbClr val="171717"/>
                </a:solidFill>
                <a:latin typeface="Segoe UI" panose="020B0502040204020203" pitchFamily="34" charset="0"/>
              </a:rPr>
              <a:t> </a:t>
            </a:r>
            <a:r>
              <a:rPr lang="en-US" sz="2000" dirty="0">
                <a:solidFill>
                  <a:srgbClr val="171717"/>
                </a:solidFill>
                <a:latin typeface="Segoe UI" panose="020B0502040204020203" pitchFamily="34" charset="0"/>
              </a:rPr>
              <a:t>- Authorization</a:t>
            </a:r>
          </a:p>
          <a:p>
            <a:pPr algn="just"/>
            <a:r>
              <a:rPr lang="en-US" sz="2000" dirty="0">
                <a:solidFill>
                  <a:srgbClr val="171717"/>
                </a:solidFill>
                <a:latin typeface="Segoe UI" panose="020B0502040204020203" pitchFamily="34" charset="0"/>
              </a:rPr>
              <a:t> - Add Headers</a:t>
            </a:r>
          </a:p>
          <a:p>
            <a:pPr algn="just"/>
            <a:r>
              <a:rPr lang="en-US" sz="2000" dirty="0">
                <a:solidFill>
                  <a:srgbClr val="171717"/>
                </a:solidFill>
                <a:latin typeface="Segoe UI" panose="020B0502040204020203" pitchFamily="34" charset="0"/>
              </a:rPr>
              <a:t> - Rate Limit</a:t>
            </a:r>
          </a:p>
          <a:p>
            <a:pPr algn="just"/>
            <a:r>
              <a:rPr lang="en-US" sz="2000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 - Error trace</a:t>
            </a:r>
          </a:p>
        </p:txBody>
      </p:sp>
    </p:spTree>
    <p:extLst>
      <p:ext uri="{BB962C8B-B14F-4D97-AF65-F5344CB8AC3E}">
        <p14:creationId xmlns:p14="http://schemas.microsoft.com/office/powerpoint/2010/main" val="905406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2912649"/>
            <a:ext cx="10515600" cy="1171466"/>
          </a:xfrm>
        </p:spPr>
        <p:txBody>
          <a:bodyPr/>
          <a:lstStyle/>
          <a:p>
            <a:r>
              <a:rPr lang="es-ES" sz="6000" b="1" dirty="0"/>
              <a:t>Demonstration – APIM Policies</a:t>
            </a:r>
          </a:p>
        </p:txBody>
      </p:sp>
    </p:spTree>
    <p:extLst>
      <p:ext uri="{BB962C8B-B14F-4D97-AF65-F5344CB8AC3E}">
        <p14:creationId xmlns:p14="http://schemas.microsoft.com/office/powerpoint/2010/main" val="275036466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313</Words>
  <Application>Microsoft Office PowerPoint</Application>
  <PresentationFormat>Panorámica</PresentationFormat>
  <Paragraphs>111</Paragraphs>
  <Slides>15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15</vt:i4>
      </vt:variant>
    </vt:vector>
  </HeadingPairs>
  <TitlesOfParts>
    <vt:vector size="24" baseType="lpstr">
      <vt:lpstr>Arial</vt:lpstr>
      <vt:lpstr>Calibri</vt:lpstr>
      <vt:lpstr>Calibri Light</vt:lpstr>
      <vt:lpstr>Helvetica</vt:lpstr>
      <vt:lpstr>Segoe UI</vt:lpstr>
      <vt:lpstr>Segoe UI Light</vt:lpstr>
      <vt:lpstr>Titillium</vt:lpstr>
      <vt:lpstr>Tema de Office</vt:lpstr>
      <vt:lpstr>1_Tema de Office</vt:lpstr>
      <vt:lpstr>Presentación de PowerPoint</vt:lpstr>
      <vt:lpstr>Sponsors</vt:lpstr>
      <vt:lpstr>Nosotros</vt:lpstr>
      <vt:lpstr>Agenda</vt:lpstr>
      <vt:lpstr>What is Azure API Management</vt:lpstr>
      <vt:lpstr>Flight API</vt:lpstr>
      <vt:lpstr>Demonstration – A basic example </vt:lpstr>
      <vt:lpstr>Flight API - Policies</vt:lpstr>
      <vt:lpstr>Demonstration – APIM Policies</vt:lpstr>
      <vt:lpstr>Flight API - Networking</vt:lpstr>
      <vt:lpstr>Demonstration – APIM Networking</vt:lpstr>
      <vt:lpstr>Flight API – APIM Monitoring</vt:lpstr>
      <vt:lpstr>Demonstration – APIM Monitoring</vt:lpstr>
      <vt:lpstr>Sponsors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Manuel Sánchez</dc:creator>
  <cp:lastModifiedBy>Sergio Parra Guerra</cp:lastModifiedBy>
  <cp:revision>20</cp:revision>
  <dcterms:created xsi:type="dcterms:W3CDTF">2018-11-16T16:29:33Z</dcterms:created>
  <dcterms:modified xsi:type="dcterms:W3CDTF">2020-09-21T23:49:40Z</dcterms:modified>
</cp:coreProperties>
</file>

<file path=docProps/thumbnail.jpeg>
</file>